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0" r:id="rId2"/>
    <p:sldId id="271" r:id="rId3"/>
    <p:sldId id="272" r:id="rId4"/>
    <p:sldId id="257" r:id="rId5"/>
    <p:sldId id="269" r:id="rId6"/>
    <p:sldId id="259" r:id="rId7"/>
    <p:sldId id="258" r:id="rId8"/>
    <p:sldId id="261" r:id="rId9"/>
    <p:sldId id="262" r:id="rId10"/>
    <p:sldId id="264" r:id="rId11"/>
    <p:sldId id="263" r:id="rId12"/>
    <p:sldId id="265" r:id="rId13"/>
    <p:sldId id="273" r:id="rId14"/>
    <p:sldId id="274" r:id="rId15"/>
    <p:sldId id="278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D3DC1A-66D5-4DDF-92C8-56E62DC5056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343C85-296E-436C-A7CC-7E662503C0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Description of application</a:t>
          </a:r>
          <a:endParaRPr lang="en-US" dirty="0"/>
        </a:p>
      </dgm:t>
    </dgm:pt>
    <dgm:pt modelId="{33B7E0CD-3E54-4B83-89C2-2C6EAED0B613}" type="parTrans" cxnId="{B52586F0-9270-4698-8CDE-3ED72CBCABA0}">
      <dgm:prSet/>
      <dgm:spPr/>
      <dgm:t>
        <a:bodyPr/>
        <a:lstStyle/>
        <a:p>
          <a:endParaRPr lang="en-US"/>
        </a:p>
      </dgm:t>
    </dgm:pt>
    <dgm:pt modelId="{3438725A-EC58-42A6-9959-52A2C0F53AA9}" type="sibTrans" cxnId="{B52586F0-9270-4698-8CDE-3ED72CBCABA0}">
      <dgm:prSet/>
      <dgm:spPr/>
      <dgm:t>
        <a:bodyPr/>
        <a:lstStyle/>
        <a:p>
          <a:endParaRPr lang="en-US"/>
        </a:p>
      </dgm:t>
    </dgm:pt>
    <dgm:pt modelId="{88E195E0-564C-4475-B7B9-2E569F958FF2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  <a:p>
          <a:pPr>
            <a:lnSpc>
              <a:spcPct val="100000"/>
            </a:lnSpc>
          </a:pPr>
          <a:r>
            <a:rPr lang="en-US" dirty="0"/>
            <a:t>An app that takes input from the user and returns an emotion</a:t>
          </a:r>
        </a:p>
      </dgm:t>
    </dgm:pt>
    <dgm:pt modelId="{E11E8143-A34E-410D-B19B-350D7380AFFE}" type="parTrans" cxnId="{5D7B08F2-1323-4011-B86F-1BE3A6735046}">
      <dgm:prSet/>
      <dgm:spPr/>
      <dgm:t>
        <a:bodyPr/>
        <a:lstStyle/>
        <a:p>
          <a:endParaRPr lang="en-US"/>
        </a:p>
      </dgm:t>
    </dgm:pt>
    <dgm:pt modelId="{1D664419-A0F2-44F6-871A-67F104679667}" type="sibTrans" cxnId="{5D7B08F2-1323-4011-B86F-1BE3A6735046}">
      <dgm:prSet/>
      <dgm:spPr/>
      <dgm:t>
        <a:bodyPr/>
        <a:lstStyle/>
        <a:p>
          <a:endParaRPr lang="en-US"/>
        </a:p>
      </dgm:t>
    </dgm:pt>
    <dgm:pt modelId="{433D6DFE-AB7F-4745-85A3-D58F4781CA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Nice to have</a:t>
          </a:r>
          <a:endParaRPr lang="en-US" dirty="0"/>
        </a:p>
      </dgm:t>
    </dgm:pt>
    <dgm:pt modelId="{141A689E-8C75-4C46-BA63-F437146696A8}" type="parTrans" cxnId="{28BEA045-A176-4B7E-A83F-225109933300}">
      <dgm:prSet/>
      <dgm:spPr/>
      <dgm:t>
        <a:bodyPr/>
        <a:lstStyle/>
        <a:p>
          <a:endParaRPr lang="en-US"/>
        </a:p>
      </dgm:t>
    </dgm:pt>
    <dgm:pt modelId="{C32EC445-3A77-4371-838A-CA57A826CEC0}" type="sibTrans" cxnId="{28BEA045-A176-4B7E-A83F-225109933300}">
      <dgm:prSet/>
      <dgm:spPr/>
      <dgm:t>
        <a:bodyPr/>
        <a:lstStyle/>
        <a:p>
          <a:endParaRPr lang="en-US"/>
        </a:p>
      </dgm:t>
    </dgm:pt>
    <dgm:pt modelId="{7F4FB9C2-3BC0-40DF-B172-CC42ADEBDA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Pick a mood and get an equivalent song as a result</a:t>
          </a:r>
        </a:p>
      </dgm:t>
    </dgm:pt>
    <dgm:pt modelId="{6A1A8121-D638-49DC-99C4-7E1F7077156F}" type="parTrans" cxnId="{FDD952FA-7CF7-4873-A085-A499BCEA04EB}">
      <dgm:prSet/>
      <dgm:spPr/>
      <dgm:t>
        <a:bodyPr/>
        <a:lstStyle/>
        <a:p>
          <a:endParaRPr lang="en-US"/>
        </a:p>
      </dgm:t>
    </dgm:pt>
    <dgm:pt modelId="{02B4180E-7BCC-4502-8EAC-02EFC412222B}" type="sibTrans" cxnId="{FDD952FA-7CF7-4873-A085-A499BCEA04EB}">
      <dgm:prSet/>
      <dgm:spPr/>
      <dgm:t>
        <a:bodyPr/>
        <a:lstStyle/>
        <a:p>
          <a:endParaRPr lang="en-US"/>
        </a:p>
      </dgm:t>
    </dgm:pt>
    <dgm:pt modelId="{832D664C-5E61-440E-88E1-1B5751E0BF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Must haves</a:t>
          </a:r>
          <a:endParaRPr lang="en-US"/>
        </a:p>
      </dgm:t>
    </dgm:pt>
    <dgm:pt modelId="{562489B8-1063-41AA-8B4B-F446B56D33AB}" type="parTrans" cxnId="{87450F33-3623-414B-AA89-AA98C8F87618}">
      <dgm:prSet/>
      <dgm:spPr/>
      <dgm:t>
        <a:bodyPr/>
        <a:lstStyle/>
        <a:p>
          <a:endParaRPr lang="en-US"/>
        </a:p>
      </dgm:t>
    </dgm:pt>
    <dgm:pt modelId="{AFC133DF-0D24-4F8D-A75F-1249EAA3B279}" type="sibTrans" cxnId="{87450F33-3623-414B-AA89-AA98C8F87618}">
      <dgm:prSet/>
      <dgm:spPr/>
      <dgm:t>
        <a:bodyPr/>
        <a:lstStyle/>
        <a:p>
          <a:endParaRPr lang="en-US"/>
        </a:p>
      </dgm:t>
    </dgm:pt>
    <dgm:pt modelId="{4E056359-657B-42D6-A75E-9D97A2F480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Search function</a:t>
          </a:r>
        </a:p>
      </dgm:t>
    </dgm:pt>
    <dgm:pt modelId="{B7463047-9317-4F03-89FC-F243743178A7}" type="parTrans" cxnId="{F1AB7034-F385-483C-AD57-417D24BD96B5}">
      <dgm:prSet/>
      <dgm:spPr/>
      <dgm:t>
        <a:bodyPr/>
        <a:lstStyle/>
        <a:p>
          <a:endParaRPr lang="en-US"/>
        </a:p>
      </dgm:t>
    </dgm:pt>
    <dgm:pt modelId="{157FD36D-C8AB-4D30-81DD-53269482C46F}" type="sibTrans" cxnId="{F1AB7034-F385-483C-AD57-417D24BD96B5}">
      <dgm:prSet/>
      <dgm:spPr/>
      <dgm:t>
        <a:bodyPr/>
        <a:lstStyle/>
        <a:p>
          <a:endParaRPr lang="en-US"/>
        </a:p>
      </dgm:t>
    </dgm:pt>
    <dgm:pt modelId="{2BC0DBF7-3C6A-4125-BE19-269C3A594E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Log searches as cookies</a:t>
          </a:r>
        </a:p>
      </dgm:t>
    </dgm:pt>
    <dgm:pt modelId="{2BC51993-D679-4948-8B59-291E5A110D7C}" type="parTrans" cxnId="{2246051C-0F5A-4A79-AB94-32A9A0EAEE0B}">
      <dgm:prSet/>
      <dgm:spPr/>
      <dgm:t>
        <a:bodyPr/>
        <a:lstStyle/>
        <a:p>
          <a:endParaRPr lang="en-US"/>
        </a:p>
      </dgm:t>
    </dgm:pt>
    <dgm:pt modelId="{0FE514C5-7442-4BFE-A1DF-1A9C4B0C7471}" type="sibTrans" cxnId="{2246051C-0F5A-4A79-AB94-32A9A0EAEE0B}">
      <dgm:prSet/>
      <dgm:spPr/>
      <dgm:t>
        <a:bodyPr/>
        <a:lstStyle/>
        <a:p>
          <a:endParaRPr lang="en-US"/>
        </a:p>
      </dgm:t>
    </dgm:pt>
    <dgm:pt modelId="{ABA302F2-7E63-44CA-91CA-CD87713150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Database/API with songs and lyrics</a:t>
          </a:r>
        </a:p>
      </dgm:t>
    </dgm:pt>
    <dgm:pt modelId="{B315C7B5-96E3-4E04-9FA0-CB6550DCEEE1}" type="parTrans" cxnId="{32128E82-CC68-4380-86CE-6D348F740A73}">
      <dgm:prSet/>
      <dgm:spPr/>
      <dgm:t>
        <a:bodyPr/>
        <a:lstStyle/>
        <a:p>
          <a:endParaRPr lang="en-US"/>
        </a:p>
      </dgm:t>
    </dgm:pt>
    <dgm:pt modelId="{4DE0C5C2-3CF4-4435-8130-4A97141474D2}" type="sibTrans" cxnId="{32128E82-CC68-4380-86CE-6D348F740A73}">
      <dgm:prSet/>
      <dgm:spPr/>
      <dgm:t>
        <a:bodyPr/>
        <a:lstStyle/>
        <a:p>
          <a:endParaRPr lang="en-US"/>
        </a:p>
      </dgm:t>
    </dgm:pt>
    <dgm:pt modelId="{AEC48122-0D3E-4E87-A348-27D4F617A4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Integration with text analyzer</a:t>
          </a:r>
        </a:p>
      </dgm:t>
    </dgm:pt>
    <dgm:pt modelId="{8DEEC9DE-33DD-4110-9EAE-D95D2D56FE05}" type="parTrans" cxnId="{D142BDD4-E005-4F17-A66C-78F69F1EB2BC}">
      <dgm:prSet/>
      <dgm:spPr/>
      <dgm:t>
        <a:bodyPr/>
        <a:lstStyle/>
        <a:p>
          <a:endParaRPr lang="en-US"/>
        </a:p>
      </dgm:t>
    </dgm:pt>
    <dgm:pt modelId="{4D474516-5D2F-476E-8715-1E825484CB36}" type="sibTrans" cxnId="{D142BDD4-E005-4F17-A66C-78F69F1EB2BC}">
      <dgm:prSet/>
      <dgm:spPr/>
      <dgm:t>
        <a:bodyPr/>
        <a:lstStyle/>
        <a:p>
          <a:endParaRPr lang="en-US"/>
        </a:p>
      </dgm:t>
    </dgm:pt>
    <dgm:pt modelId="{0C47C2D3-BE39-48F3-8830-8B2E0A1C32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0 = return a </a:t>
          </a:r>
          <a:r>
            <a:rPr lang="en-US" dirty="0" err="1"/>
            <a:t>bolean</a:t>
          </a:r>
          <a:r>
            <a:rPr lang="en-US" dirty="0"/>
            <a:t> (</a:t>
          </a:r>
          <a:r>
            <a:rPr lang="en-US" dirty="0" err="1"/>
            <a:t>isHappy</a:t>
          </a:r>
          <a:r>
            <a:rPr lang="en-US" dirty="0"/>
            <a:t>)</a:t>
          </a:r>
        </a:p>
      </dgm:t>
    </dgm:pt>
    <dgm:pt modelId="{E4644515-DBFD-4159-AC82-9F08D7DA0595}" type="parTrans" cxnId="{7AA731B5-2CF8-4AEC-A1EF-54E7724D29D9}">
      <dgm:prSet/>
      <dgm:spPr/>
      <dgm:t>
        <a:bodyPr/>
        <a:lstStyle/>
        <a:p>
          <a:endParaRPr lang="sv-SE"/>
        </a:p>
      </dgm:t>
    </dgm:pt>
    <dgm:pt modelId="{867A57AD-0C61-48C4-BACE-4BB1139C629C}" type="sibTrans" cxnId="{7AA731B5-2CF8-4AEC-A1EF-54E7724D29D9}">
      <dgm:prSet/>
      <dgm:spPr/>
      <dgm:t>
        <a:bodyPr/>
        <a:lstStyle/>
        <a:p>
          <a:endParaRPr lang="sv-SE"/>
        </a:p>
      </dgm:t>
    </dgm:pt>
    <dgm:pt modelId="{6667D469-D841-44BF-98A8-B2E6C5A6BD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1 = return a string </a:t>
          </a:r>
        </a:p>
      </dgm:t>
    </dgm:pt>
    <dgm:pt modelId="{B396629C-51D8-47BD-ACD4-F6835EE1278E}" type="parTrans" cxnId="{6B2A0DCF-E1BF-4359-947A-01CACEED3D9F}">
      <dgm:prSet/>
      <dgm:spPr/>
      <dgm:t>
        <a:bodyPr/>
        <a:lstStyle/>
        <a:p>
          <a:endParaRPr lang="sv-SE"/>
        </a:p>
      </dgm:t>
    </dgm:pt>
    <dgm:pt modelId="{52A53C5D-142D-45E7-BC55-CC2ADD859538}" type="sibTrans" cxnId="{6B2A0DCF-E1BF-4359-947A-01CACEED3D9F}">
      <dgm:prSet/>
      <dgm:spPr/>
      <dgm:t>
        <a:bodyPr/>
        <a:lstStyle/>
        <a:p>
          <a:endParaRPr lang="sv-SE"/>
        </a:p>
      </dgm:t>
    </dgm:pt>
    <dgm:pt modelId="{117AEB9D-E211-47CB-ACEB-8246B91D6F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2 = return a picture</a:t>
          </a:r>
        </a:p>
      </dgm:t>
    </dgm:pt>
    <dgm:pt modelId="{D08B574B-7A90-4C14-8A67-58DC6B735FF0}" type="parTrans" cxnId="{73835C0C-3426-4AA7-8DB9-8A7765F87611}">
      <dgm:prSet/>
      <dgm:spPr/>
      <dgm:t>
        <a:bodyPr/>
        <a:lstStyle/>
        <a:p>
          <a:endParaRPr lang="sv-SE"/>
        </a:p>
      </dgm:t>
    </dgm:pt>
    <dgm:pt modelId="{98F48187-A07F-40CF-8A18-15514167F84B}" type="sibTrans" cxnId="{73835C0C-3426-4AA7-8DB9-8A7765F87611}">
      <dgm:prSet/>
      <dgm:spPr/>
      <dgm:t>
        <a:bodyPr/>
        <a:lstStyle/>
        <a:p>
          <a:endParaRPr lang="sv-SE"/>
        </a:p>
      </dgm:t>
    </dgm:pt>
    <dgm:pt modelId="{E9E389F4-A6AB-407A-9117-BD890F2343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3 = return a picture that is generated with AI(Dall-e2)</a:t>
          </a:r>
        </a:p>
      </dgm:t>
    </dgm:pt>
    <dgm:pt modelId="{A64ACF74-3848-4C74-A58C-BF3668AC26ED}" type="parTrans" cxnId="{3C484085-D83D-45FE-91DA-A4F04B27F51B}">
      <dgm:prSet/>
      <dgm:spPr/>
      <dgm:t>
        <a:bodyPr/>
        <a:lstStyle/>
        <a:p>
          <a:endParaRPr lang="sv-SE"/>
        </a:p>
      </dgm:t>
    </dgm:pt>
    <dgm:pt modelId="{CCB71BF8-BF4C-408F-A275-39A8D71F3827}" type="sibTrans" cxnId="{3C484085-D83D-45FE-91DA-A4F04B27F51B}">
      <dgm:prSet/>
      <dgm:spPr/>
      <dgm:t>
        <a:bodyPr/>
        <a:lstStyle/>
        <a:p>
          <a:endParaRPr lang="sv-SE"/>
        </a:p>
      </dgm:t>
    </dgm:pt>
    <dgm:pt modelId="{EE4A8289-0BFB-4F18-93C5-998ECDB6FA2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8366233-05D0-4D01-A05E-FF6D8EFA66E4}" type="parTrans" cxnId="{6B9F2452-EA26-488A-8CFB-43E1EABC2B7C}">
      <dgm:prSet/>
      <dgm:spPr/>
      <dgm:t>
        <a:bodyPr/>
        <a:lstStyle/>
        <a:p>
          <a:endParaRPr lang="sv-SE"/>
        </a:p>
      </dgm:t>
    </dgm:pt>
    <dgm:pt modelId="{7ACB2CD8-44D9-41FD-A717-3DDF08614492}" type="sibTrans" cxnId="{6B9F2452-EA26-488A-8CFB-43E1EABC2B7C}">
      <dgm:prSet/>
      <dgm:spPr/>
      <dgm:t>
        <a:bodyPr/>
        <a:lstStyle/>
        <a:p>
          <a:endParaRPr lang="sv-SE"/>
        </a:p>
      </dgm:t>
    </dgm:pt>
    <dgm:pt modelId="{0F04A2C5-C851-4EAC-9A33-FB1D865581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Integration towards a picture API</a:t>
          </a:r>
        </a:p>
        <a:p>
          <a:pPr>
            <a:lnSpc>
              <a:spcPct val="100000"/>
            </a:lnSpc>
          </a:pPr>
          <a:r>
            <a:rPr lang="en-US" dirty="0"/>
            <a:t>Integration towards </a:t>
          </a:r>
          <a:r>
            <a:rPr lang="en-US" dirty="0" err="1"/>
            <a:t>OpenAI</a:t>
          </a:r>
          <a:r>
            <a:rPr lang="en-US" dirty="0"/>
            <a:t>(Dall-e2)</a:t>
          </a:r>
        </a:p>
      </dgm:t>
    </dgm:pt>
    <dgm:pt modelId="{21D675A4-B110-4198-85E0-28853EE46C89}" type="parTrans" cxnId="{92B6239D-0D2F-45F1-A197-097F77D9558F}">
      <dgm:prSet/>
      <dgm:spPr/>
      <dgm:t>
        <a:bodyPr/>
        <a:lstStyle/>
        <a:p>
          <a:endParaRPr lang="sv-SE"/>
        </a:p>
      </dgm:t>
    </dgm:pt>
    <dgm:pt modelId="{320275BF-3DBB-42D0-908E-28EF3D717BD2}" type="sibTrans" cxnId="{92B6239D-0D2F-45F1-A197-097F77D9558F}">
      <dgm:prSet/>
      <dgm:spPr/>
      <dgm:t>
        <a:bodyPr/>
        <a:lstStyle/>
        <a:p>
          <a:endParaRPr lang="sv-SE"/>
        </a:p>
      </dgm:t>
    </dgm:pt>
    <dgm:pt modelId="{478651B5-A169-4167-98FB-99E1019C1A78}" type="pres">
      <dgm:prSet presAssocID="{E7D3DC1A-66D5-4DDF-92C8-56E62DC5056E}" presName="root" presStyleCnt="0">
        <dgm:presLayoutVars>
          <dgm:dir/>
          <dgm:resizeHandles val="exact"/>
        </dgm:presLayoutVars>
      </dgm:prSet>
      <dgm:spPr/>
    </dgm:pt>
    <dgm:pt modelId="{22DC4A57-65D1-41A6-A8C9-723E727908F4}" type="pres">
      <dgm:prSet presAssocID="{D9343C85-296E-436C-A7CC-7E662503C0E6}" presName="compNode" presStyleCnt="0"/>
      <dgm:spPr/>
    </dgm:pt>
    <dgm:pt modelId="{C133DFEF-10FE-4559-B165-DC498C1D3DAB}" type="pres">
      <dgm:prSet presAssocID="{D9343C85-296E-436C-A7CC-7E662503C0E6}" presName="bgRect" presStyleLbl="bgShp" presStyleIdx="0" presStyleCnt="3"/>
      <dgm:spPr/>
    </dgm:pt>
    <dgm:pt modelId="{8EE03396-4E22-4FBC-BADC-338B499DD15D}" type="pres">
      <dgm:prSet presAssocID="{D9343C85-296E-436C-A7CC-7E662503C0E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281F7A5A-DE16-43A3-A5BC-F263F4085121}" type="pres">
      <dgm:prSet presAssocID="{D9343C85-296E-436C-A7CC-7E662503C0E6}" presName="spaceRect" presStyleCnt="0"/>
      <dgm:spPr/>
    </dgm:pt>
    <dgm:pt modelId="{B53775E6-117F-42A1-94D3-1BCC56CE821F}" type="pres">
      <dgm:prSet presAssocID="{D9343C85-296E-436C-A7CC-7E662503C0E6}" presName="parTx" presStyleLbl="revTx" presStyleIdx="0" presStyleCnt="6">
        <dgm:presLayoutVars>
          <dgm:chMax val="0"/>
          <dgm:chPref val="0"/>
        </dgm:presLayoutVars>
      </dgm:prSet>
      <dgm:spPr/>
    </dgm:pt>
    <dgm:pt modelId="{203E9A11-1606-4C39-8EAE-3875706CBFFA}" type="pres">
      <dgm:prSet presAssocID="{D9343C85-296E-436C-A7CC-7E662503C0E6}" presName="desTx" presStyleLbl="revTx" presStyleIdx="1" presStyleCnt="6">
        <dgm:presLayoutVars/>
      </dgm:prSet>
      <dgm:spPr/>
    </dgm:pt>
    <dgm:pt modelId="{72D44D04-C131-4DC3-9947-84C884C55401}" type="pres">
      <dgm:prSet presAssocID="{3438725A-EC58-42A6-9959-52A2C0F53AA9}" presName="sibTrans" presStyleCnt="0"/>
      <dgm:spPr/>
    </dgm:pt>
    <dgm:pt modelId="{3150F209-46C0-4AA5-B3B7-E3DC4924B703}" type="pres">
      <dgm:prSet presAssocID="{433D6DFE-AB7F-4745-85A3-D58F4781CA78}" presName="compNode" presStyleCnt="0"/>
      <dgm:spPr/>
    </dgm:pt>
    <dgm:pt modelId="{8755E0F5-0222-483F-A9D7-8167536848F9}" type="pres">
      <dgm:prSet presAssocID="{433D6DFE-AB7F-4745-85A3-D58F4781CA78}" presName="bgRect" presStyleLbl="bgShp" presStyleIdx="1" presStyleCnt="3"/>
      <dgm:spPr/>
    </dgm:pt>
    <dgm:pt modelId="{24964D28-7507-4537-8518-533F46395B1A}" type="pres">
      <dgm:prSet presAssocID="{433D6DFE-AB7F-4745-85A3-D58F4781CA7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AEEBA60A-BE76-492B-97C7-7CA96523CAC6}" type="pres">
      <dgm:prSet presAssocID="{433D6DFE-AB7F-4745-85A3-D58F4781CA78}" presName="spaceRect" presStyleCnt="0"/>
      <dgm:spPr/>
    </dgm:pt>
    <dgm:pt modelId="{84C7A179-08C2-4D07-9963-D4E7602059B7}" type="pres">
      <dgm:prSet presAssocID="{433D6DFE-AB7F-4745-85A3-D58F4781CA78}" presName="parTx" presStyleLbl="revTx" presStyleIdx="2" presStyleCnt="6">
        <dgm:presLayoutVars>
          <dgm:chMax val="0"/>
          <dgm:chPref val="0"/>
        </dgm:presLayoutVars>
      </dgm:prSet>
      <dgm:spPr/>
    </dgm:pt>
    <dgm:pt modelId="{5466ABE9-58A5-434D-A6A5-F3CFB70241B9}" type="pres">
      <dgm:prSet presAssocID="{433D6DFE-AB7F-4745-85A3-D58F4781CA78}" presName="desTx" presStyleLbl="revTx" presStyleIdx="3" presStyleCnt="6">
        <dgm:presLayoutVars/>
      </dgm:prSet>
      <dgm:spPr/>
    </dgm:pt>
    <dgm:pt modelId="{5C8A7F44-D2E5-4865-8079-70444125FE4F}" type="pres">
      <dgm:prSet presAssocID="{C32EC445-3A77-4371-838A-CA57A826CEC0}" presName="sibTrans" presStyleCnt="0"/>
      <dgm:spPr/>
    </dgm:pt>
    <dgm:pt modelId="{9878C337-CAB6-4F32-84FC-002DD27FC884}" type="pres">
      <dgm:prSet presAssocID="{832D664C-5E61-440E-88E1-1B5751E0BFC7}" presName="compNode" presStyleCnt="0"/>
      <dgm:spPr/>
    </dgm:pt>
    <dgm:pt modelId="{D451D8CC-96FF-457D-906B-1D95462C4333}" type="pres">
      <dgm:prSet presAssocID="{832D664C-5E61-440E-88E1-1B5751E0BFC7}" presName="bgRect" presStyleLbl="bgShp" presStyleIdx="2" presStyleCnt="3"/>
      <dgm:spPr/>
    </dgm:pt>
    <dgm:pt modelId="{250D07AE-EAD0-42BB-A4AC-7B95CCBAFDE7}" type="pres">
      <dgm:prSet presAssocID="{832D664C-5E61-440E-88E1-1B5751E0BFC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6DAA4D8-3B43-4C8F-83C2-0FA98C05DA67}" type="pres">
      <dgm:prSet presAssocID="{832D664C-5E61-440E-88E1-1B5751E0BFC7}" presName="spaceRect" presStyleCnt="0"/>
      <dgm:spPr/>
    </dgm:pt>
    <dgm:pt modelId="{97F8EDEA-E99C-45BF-BDE0-8A7D1E4932EB}" type="pres">
      <dgm:prSet presAssocID="{832D664C-5E61-440E-88E1-1B5751E0BFC7}" presName="parTx" presStyleLbl="revTx" presStyleIdx="4" presStyleCnt="6">
        <dgm:presLayoutVars>
          <dgm:chMax val="0"/>
          <dgm:chPref val="0"/>
        </dgm:presLayoutVars>
      </dgm:prSet>
      <dgm:spPr/>
    </dgm:pt>
    <dgm:pt modelId="{C22E4AF4-435C-4D55-8409-59D5ACD8689C}" type="pres">
      <dgm:prSet presAssocID="{832D664C-5E61-440E-88E1-1B5751E0BFC7}" presName="desTx" presStyleLbl="revTx" presStyleIdx="5" presStyleCnt="6">
        <dgm:presLayoutVars/>
      </dgm:prSet>
      <dgm:spPr/>
    </dgm:pt>
  </dgm:ptLst>
  <dgm:cxnLst>
    <dgm:cxn modelId="{73835C0C-3426-4AA7-8DB9-8A7765F87611}" srcId="{D9343C85-296E-436C-A7CC-7E662503C0E6}" destId="{117AEB9D-E211-47CB-ACEB-8246B91D6FDF}" srcOrd="3" destOrd="0" parTransId="{D08B574B-7A90-4C14-8A67-58DC6B735FF0}" sibTransId="{98F48187-A07F-40CF-8A18-15514167F84B}"/>
    <dgm:cxn modelId="{97510216-1DBF-43C6-9A8A-76743D2336A3}" type="presOf" srcId="{0F04A2C5-C851-4EAC-9A33-FB1D86558144}" destId="{5466ABE9-58A5-434D-A6A5-F3CFB70241B9}" srcOrd="0" destOrd="1" presId="urn:microsoft.com/office/officeart/2018/2/layout/IconVerticalSolidList"/>
    <dgm:cxn modelId="{D1BC4D17-0D36-4643-8E87-10F0697243CE}" type="presOf" srcId="{117AEB9D-E211-47CB-ACEB-8246B91D6FDF}" destId="{203E9A11-1606-4C39-8EAE-3875706CBFFA}" srcOrd="0" destOrd="3" presId="urn:microsoft.com/office/officeart/2018/2/layout/IconVerticalSolidList"/>
    <dgm:cxn modelId="{2246051C-0F5A-4A79-AB94-32A9A0EAEE0B}" srcId="{832D664C-5E61-440E-88E1-1B5751E0BFC7}" destId="{2BC0DBF7-3C6A-4125-BE19-269C3A594EC5}" srcOrd="1" destOrd="0" parTransId="{2BC51993-D679-4948-8B59-291E5A110D7C}" sibTransId="{0FE514C5-7442-4BFE-A1DF-1A9C4B0C7471}"/>
    <dgm:cxn modelId="{87450F33-3623-414B-AA89-AA98C8F87618}" srcId="{E7D3DC1A-66D5-4DDF-92C8-56E62DC5056E}" destId="{832D664C-5E61-440E-88E1-1B5751E0BFC7}" srcOrd="2" destOrd="0" parTransId="{562489B8-1063-41AA-8B4B-F446B56D33AB}" sibTransId="{AFC133DF-0D24-4F8D-A75F-1249EAA3B279}"/>
    <dgm:cxn modelId="{F1AB7034-F385-483C-AD57-417D24BD96B5}" srcId="{832D664C-5E61-440E-88E1-1B5751E0BFC7}" destId="{4E056359-657B-42D6-A75E-9D97A2F48037}" srcOrd="0" destOrd="0" parTransId="{B7463047-9317-4F03-89FC-F243743178A7}" sibTransId="{157FD36D-C8AB-4D30-81DD-53269482C46F}"/>
    <dgm:cxn modelId="{F1310C3D-EFA5-473A-A7A8-C050CB5FF2D6}" type="presOf" srcId="{E9E389F4-A6AB-407A-9117-BD890F2343FA}" destId="{203E9A11-1606-4C39-8EAE-3875706CBFFA}" srcOrd="0" destOrd="4" presId="urn:microsoft.com/office/officeart/2018/2/layout/IconVerticalSolidList"/>
    <dgm:cxn modelId="{28BEA045-A176-4B7E-A83F-225109933300}" srcId="{E7D3DC1A-66D5-4DDF-92C8-56E62DC5056E}" destId="{433D6DFE-AB7F-4745-85A3-D58F4781CA78}" srcOrd="1" destOrd="0" parTransId="{141A689E-8C75-4C46-BA63-F437146696A8}" sibTransId="{C32EC445-3A77-4371-838A-CA57A826CEC0}"/>
    <dgm:cxn modelId="{C39B4667-36F4-4C17-82DA-1919FC6E1C45}" type="presOf" srcId="{D9343C85-296E-436C-A7CC-7E662503C0E6}" destId="{B53775E6-117F-42A1-94D3-1BCC56CE821F}" srcOrd="0" destOrd="0" presId="urn:microsoft.com/office/officeart/2018/2/layout/IconVerticalSolidList"/>
    <dgm:cxn modelId="{22B2DB47-3F21-4E7B-A775-256FC8C4F45F}" type="presOf" srcId="{ABA302F2-7E63-44CA-91CA-CD8771315022}" destId="{C22E4AF4-435C-4D55-8409-59D5ACD8689C}" srcOrd="0" destOrd="2" presId="urn:microsoft.com/office/officeart/2018/2/layout/IconVerticalSolidList"/>
    <dgm:cxn modelId="{8FE7A46A-F57A-4A66-ABE5-F224717D4CB0}" type="presOf" srcId="{88E195E0-564C-4475-B7B9-2E569F958FF2}" destId="{203E9A11-1606-4C39-8EAE-3875706CBFFA}" srcOrd="0" destOrd="0" presId="urn:microsoft.com/office/officeart/2018/2/layout/IconVerticalSolidList"/>
    <dgm:cxn modelId="{6B9F2452-EA26-488A-8CFB-43E1EABC2B7C}" srcId="{D9343C85-296E-436C-A7CC-7E662503C0E6}" destId="{EE4A8289-0BFB-4F18-93C5-998ECDB6FA26}" srcOrd="5" destOrd="0" parTransId="{38366233-05D0-4D01-A05E-FF6D8EFA66E4}" sibTransId="{7ACB2CD8-44D9-41FD-A717-3DDF08614492}"/>
    <dgm:cxn modelId="{F48FCA52-FF45-443D-9468-745DFDCD217A}" type="presOf" srcId="{0C47C2D3-BE39-48F3-8830-8B2E0A1C329C}" destId="{203E9A11-1606-4C39-8EAE-3875706CBFFA}" srcOrd="0" destOrd="1" presId="urn:microsoft.com/office/officeart/2018/2/layout/IconVerticalSolidList"/>
    <dgm:cxn modelId="{D6CFB257-C321-4606-A0C3-BE8DC1432723}" type="presOf" srcId="{E7D3DC1A-66D5-4DDF-92C8-56E62DC5056E}" destId="{478651B5-A169-4167-98FB-99E1019C1A78}" srcOrd="0" destOrd="0" presId="urn:microsoft.com/office/officeart/2018/2/layout/IconVerticalSolidList"/>
    <dgm:cxn modelId="{00016B79-E0E5-4D1A-B62C-5A34F356C679}" type="presOf" srcId="{832D664C-5E61-440E-88E1-1B5751E0BFC7}" destId="{97F8EDEA-E99C-45BF-BDE0-8A7D1E4932EB}" srcOrd="0" destOrd="0" presId="urn:microsoft.com/office/officeart/2018/2/layout/IconVerticalSolidList"/>
    <dgm:cxn modelId="{63E6F57F-1956-4945-86C3-C4F667DC097C}" type="presOf" srcId="{6667D469-D841-44BF-98A8-B2E6C5A6BD56}" destId="{203E9A11-1606-4C39-8EAE-3875706CBFFA}" srcOrd="0" destOrd="2" presId="urn:microsoft.com/office/officeart/2018/2/layout/IconVerticalSolidList"/>
    <dgm:cxn modelId="{32128E82-CC68-4380-86CE-6D348F740A73}" srcId="{832D664C-5E61-440E-88E1-1B5751E0BFC7}" destId="{ABA302F2-7E63-44CA-91CA-CD8771315022}" srcOrd="2" destOrd="0" parTransId="{B315C7B5-96E3-4E04-9FA0-CB6550DCEEE1}" sibTransId="{4DE0C5C2-3CF4-4435-8130-4A97141474D2}"/>
    <dgm:cxn modelId="{3C484085-D83D-45FE-91DA-A4F04B27F51B}" srcId="{D9343C85-296E-436C-A7CC-7E662503C0E6}" destId="{E9E389F4-A6AB-407A-9117-BD890F2343FA}" srcOrd="4" destOrd="0" parTransId="{A64ACF74-3848-4C74-A58C-BF3668AC26ED}" sibTransId="{CCB71BF8-BF4C-408F-A275-39A8D71F3827}"/>
    <dgm:cxn modelId="{0961C688-DF98-4C01-AEF9-46D6D5742F57}" type="presOf" srcId="{AEC48122-0D3E-4E87-A348-27D4F617A43E}" destId="{C22E4AF4-435C-4D55-8409-59D5ACD8689C}" srcOrd="0" destOrd="3" presId="urn:microsoft.com/office/officeart/2018/2/layout/IconVerticalSolidList"/>
    <dgm:cxn modelId="{92B6239D-0D2F-45F1-A197-097F77D9558F}" srcId="{433D6DFE-AB7F-4745-85A3-D58F4781CA78}" destId="{0F04A2C5-C851-4EAC-9A33-FB1D86558144}" srcOrd="1" destOrd="0" parTransId="{21D675A4-B110-4198-85E0-28853EE46C89}" sibTransId="{320275BF-3DBB-42D0-908E-28EF3D717BD2}"/>
    <dgm:cxn modelId="{659773A6-0306-441F-90F6-47C080850B78}" type="presOf" srcId="{EE4A8289-0BFB-4F18-93C5-998ECDB6FA26}" destId="{203E9A11-1606-4C39-8EAE-3875706CBFFA}" srcOrd="0" destOrd="5" presId="urn:microsoft.com/office/officeart/2018/2/layout/IconVerticalSolidList"/>
    <dgm:cxn modelId="{7AA731B5-2CF8-4AEC-A1EF-54E7724D29D9}" srcId="{D9343C85-296E-436C-A7CC-7E662503C0E6}" destId="{0C47C2D3-BE39-48F3-8830-8B2E0A1C329C}" srcOrd="1" destOrd="0" parTransId="{E4644515-DBFD-4159-AC82-9F08D7DA0595}" sibTransId="{867A57AD-0C61-48C4-BACE-4BB1139C629C}"/>
    <dgm:cxn modelId="{F7FB3CBB-CE6E-4BE2-BD74-A67CD8C0BD17}" type="presOf" srcId="{7F4FB9C2-3BC0-40DF-B172-CC42ADEBDAF4}" destId="{5466ABE9-58A5-434D-A6A5-F3CFB70241B9}" srcOrd="0" destOrd="0" presId="urn:microsoft.com/office/officeart/2018/2/layout/IconVerticalSolidList"/>
    <dgm:cxn modelId="{6B2A0DCF-E1BF-4359-947A-01CACEED3D9F}" srcId="{D9343C85-296E-436C-A7CC-7E662503C0E6}" destId="{6667D469-D841-44BF-98A8-B2E6C5A6BD56}" srcOrd="2" destOrd="0" parTransId="{B396629C-51D8-47BD-ACD4-F6835EE1278E}" sibTransId="{52A53C5D-142D-45E7-BC55-CC2ADD859538}"/>
    <dgm:cxn modelId="{D142BDD4-E005-4F17-A66C-78F69F1EB2BC}" srcId="{832D664C-5E61-440E-88E1-1B5751E0BFC7}" destId="{AEC48122-0D3E-4E87-A348-27D4F617A43E}" srcOrd="3" destOrd="0" parTransId="{8DEEC9DE-33DD-4110-9EAE-D95D2D56FE05}" sibTransId="{4D474516-5D2F-476E-8715-1E825484CB36}"/>
    <dgm:cxn modelId="{DF7270D5-AE47-4D1A-B1F4-D02EE400A0CF}" type="presOf" srcId="{2BC0DBF7-3C6A-4125-BE19-269C3A594EC5}" destId="{C22E4AF4-435C-4D55-8409-59D5ACD8689C}" srcOrd="0" destOrd="1" presId="urn:microsoft.com/office/officeart/2018/2/layout/IconVerticalSolidList"/>
    <dgm:cxn modelId="{B52586F0-9270-4698-8CDE-3ED72CBCABA0}" srcId="{E7D3DC1A-66D5-4DDF-92C8-56E62DC5056E}" destId="{D9343C85-296E-436C-A7CC-7E662503C0E6}" srcOrd="0" destOrd="0" parTransId="{33B7E0CD-3E54-4B83-89C2-2C6EAED0B613}" sibTransId="{3438725A-EC58-42A6-9959-52A2C0F53AA9}"/>
    <dgm:cxn modelId="{06C63CF1-98BC-4E7F-8AFA-9504B1483ED9}" type="presOf" srcId="{433D6DFE-AB7F-4745-85A3-D58F4781CA78}" destId="{84C7A179-08C2-4D07-9963-D4E7602059B7}" srcOrd="0" destOrd="0" presId="urn:microsoft.com/office/officeart/2018/2/layout/IconVerticalSolidList"/>
    <dgm:cxn modelId="{5D7B08F2-1323-4011-B86F-1BE3A6735046}" srcId="{D9343C85-296E-436C-A7CC-7E662503C0E6}" destId="{88E195E0-564C-4475-B7B9-2E569F958FF2}" srcOrd="0" destOrd="0" parTransId="{E11E8143-A34E-410D-B19B-350D7380AFFE}" sibTransId="{1D664419-A0F2-44F6-871A-67F104679667}"/>
    <dgm:cxn modelId="{FDD952FA-7CF7-4873-A085-A499BCEA04EB}" srcId="{433D6DFE-AB7F-4745-85A3-D58F4781CA78}" destId="{7F4FB9C2-3BC0-40DF-B172-CC42ADEBDAF4}" srcOrd="0" destOrd="0" parTransId="{6A1A8121-D638-49DC-99C4-7E1F7077156F}" sibTransId="{02B4180E-7BCC-4502-8EAC-02EFC412222B}"/>
    <dgm:cxn modelId="{716F78FE-6777-4628-96FE-D3FAD770476F}" type="presOf" srcId="{4E056359-657B-42D6-A75E-9D97A2F48037}" destId="{C22E4AF4-435C-4D55-8409-59D5ACD8689C}" srcOrd="0" destOrd="0" presId="urn:microsoft.com/office/officeart/2018/2/layout/IconVerticalSolidList"/>
    <dgm:cxn modelId="{32636A67-5E0F-416D-BD2F-2F039B971D75}" type="presParOf" srcId="{478651B5-A169-4167-98FB-99E1019C1A78}" destId="{22DC4A57-65D1-41A6-A8C9-723E727908F4}" srcOrd="0" destOrd="0" presId="urn:microsoft.com/office/officeart/2018/2/layout/IconVerticalSolidList"/>
    <dgm:cxn modelId="{F6DFEFED-919C-452B-A333-60D4A39D28E0}" type="presParOf" srcId="{22DC4A57-65D1-41A6-A8C9-723E727908F4}" destId="{C133DFEF-10FE-4559-B165-DC498C1D3DAB}" srcOrd="0" destOrd="0" presId="urn:microsoft.com/office/officeart/2018/2/layout/IconVerticalSolidList"/>
    <dgm:cxn modelId="{99A41175-B220-48C0-AD23-61C6C6C4E912}" type="presParOf" srcId="{22DC4A57-65D1-41A6-A8C9-723E727908F4}" destId="{8EE03396-4E22-4FBC-BADC-338B499DD15D}" srcOrd="1" destOrd="0" presId="urn:microsoft.com/office/officeart/2018/2/layout/IconVerticalSolidList"/>
    <dgm:cxn modelId="{4E28EB96-33EB-4CED-888A-945DDA85F163}" type="presParOf" srcId="{22DC4A57-65D1-41A6-A8C9-723E727908F4}" destId="{281F7A5A-DE16-43A3-A5BC-F263F4085121}" srcOrd="2" destOrd="0" presId="urn:microsoft.com/office/officeart/2018/2/layout/IconVerticalSolidList"/>
    <dgm:cxn modelId="{1D6858C0-D166-400C-9136-412EE1801231}" type="presParOf" srcId="{22DC4A57-65D1-41A6-A8C9-723E727908F4}" destId="{B53775E6-117F-42A1-94D3-1BCC56CE821F}" srcOrd="3" destOrd="0" presId="urn:microsoft.com/office/officeart/2018/2/layout/IconVerticalSolidList"/>
    <dgm:cxn modelId="{F7544DFC-0D7F-4298-B696-B6EB2FE3EBFA}" type="presParOf" srcId="{22DC4A57-65D1-41A6-A8C9-723E727908F4}" destId="{203E9A11-1606-4C39-8EAE-3875706CBFFA}" srcOrd="4" destOrd="0" presId="urn:microsoft.com/office/officeart/2018/2/layout/IconVerticalSolidList"/>
    <dgm:cxn modelId="{F13E3703-A148-49EC-B13A-0C8DE8EB8FE9}" type="presParOf" srcId="{478651B5-A169-4167-98FB-99E1019C1A78}" destId="{72D44D04-C131-4DC3-9947-84C884C55401}" srcOrd="1" destOrd="0" presId="urn:microsoft.com/office/officeart/2018/2/layout/IconVerticalSolidList"/>
    <dgm:cxn modelId="{90B9F670-2D1A-4C9C-A562-3A3CC3934F74}" type="presParOf" srcId="{478651B5-A169-4167-98FB-99E1019C1A78}" destId="{3150F209-46C0-4AA5-B3B7-E3DC4924B703}" srcOrd="2" destOrd="0" presId="urn:microsoft.com/office/officeart/2018/2/layout/IconVerticalSolidList"/>
    <dgm:cxn modelId="{85AB222C-AACB-45A0-BCBA-EE9A430BD14E}" type="presParOf" srcId="{3150F209-46C0-4AA5-B3B7-E3DC4924B703}" destId="{8755E0F5-0222-483F-A9D7-8167536848F9}" srcOrd="0" destOrd="0" presId="urn:microsoft.com/office/officeart/2018/2/layout/IconVerticalSolidList"/>
    <dgm:cxn modelId="{1494C98F-E6C1-4AEE-BC07-349F2E1FF40D}" type="presParOf" srcId="{3150F209-46C0-4AA5-B3B7-E3DC4924B703}" destId="{24964D28-7507-4537-8518-533F46395B1A}" srcOrd="1" destOrd="0" presId="urn:microsoft.com/office/officeart/2018/2/layout/IconVerticalSolidList"/>
    <dgm:cxn modelId="{9DE15116-A936-4055-9DD8-00F40D74A8C9}" type="presParOf" srcId="{3150F209-46C0-4AA5-B3B7-E3DC4924B703}" destId="{AEEBA60A-BE76-492B-97C7-7CA96523CAC6}" srcOrd="2" destOrd="0" presId="urn:microsoft.com/office/officeart/2018/2/layout/IconVerticalSolidList"/>
    <dgm:cxn modelId="{FB4BAFC4-B960-4275-AD20-6212A0A902C9}" type="presParOf" srcId="{3150F209-46C0-4AA5-B3B7-E3DC4924B703}" destId="{84C7A179-08C2-4D07-9963-D4E7602059B7}" srcOrd="3" destOrd="0" presId="urn:microsoft.com/office/officeart/2018/2/layout/IconVerticalSolidList"/>
    <dgm:cxn modelId="{D91C064A-8C25-446B-AC9F-DA756DC16D16}" type="presParOf" srcId="{3150F209-46C0-4AA5-B3B7-E3DC4924B703}" destId="{5466ABE9-58A5-434D-A6A5-F3CFB70241B9}" srcOrd="4" destOrd="0" presId="urn:microsoft.com/office/officeart/2018/2/layout/IconVerticalSolidList"/>
    <dgm:cxn modelId="{1B772C30-5C8E-426E-8095-4CCAD1ECA26F}" type="presParOf" srcId="{478651B5-A169-4167-98FB-99E1019C1A78}" destId="{5C8A7F44-D2E5-4865-8079-70444125FE4F}" srcOrd="3" destOrd="0" presId="urn:microsoft.com/office/officeart/2018/2/layout/IconVerticalSolidList"/>
    <dgm:cxn modelId="{A1B53B2D-95BC-415C-BB05-1D305A3BAC88}" type="presParOf" srcId="{478651B5-A169-4167-98FB-99E1019C1A78}" destId="{9878C337-CAB6-4F32-84FC-002DD27FC884}" srcOrd="4" destOrd="0" presId="urn:microsoft.com/office/officeart/2018/2/layout/IconVerticalSolidList"/>
    <dgm:cxn modelId="{1CE246F1-B2B9-4F1A-8591-439776450340}" type="presParOf" srcId="{9878C337-CAB6-4F32-84FC-002DD27FC884}" destId="{D451D8CC-96FF-457D-906B-1D95462C4333}" srcOrd="0" destOrd="0" presId="urn:microsoft.com/office/officeart/2018/2/layout/IconVerticalSolidList"/>
    <dgm:cxn modelId="{6CA95894-E09F-4783-84FB-3F305D2A54F5}" type="presParOf" srcId="{9878C337-CAB6-4F32-84FC-002DD27FC884}" destId="{250D07AE-EAD0-42BB-A4AC-7B95CCBAFDE7}" srcOrd="1" destOrd="0" presId="urn:microsoft.com/office/officeart/2018/2/layout/IconVerticalSolidList"/>
    <dgm:cxn modelId="{17C295C0-EE5D-4561-84A8-113C62E1B425}" type="presParOf" srcId="{9878C337-CAB6-4F32-84FC-002DD27FC884}" destId="{56DAA4D8-3B43-4C8F-83C2-0FA98C05DA67}" srcOrd="2" destOrd="0" presId="urn:microsoft.com/office/officeart/2018/2/layout/IconVerticalSolidList"/>
    <dgm:cxn modelId="{3E847FB9-2F55-40F2-874D-68B1487500A4}" type="presParOf" srcId="{9878C337-CAB6-4F32-84FC-002DD27FC884}" destId="{97F8EDEA-E99C-45BF-BDE0-8A7D1E4932EB}" srcOrd="3" destOrd="0" presId="urn:microsoft.com/office/officeart/2018/2/layout/IconVerticalSolidList"/>
    <dgm:cxn modelId="{5DE57313-436D-4D4D-A644-4F7CF2494191}" type="presParOf" srcId="{9878C337-CAB6-4F32-84FC-002DD27FC884}" destId="{C22E4AF4-435C-4D55-8409-59D5ACD8689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2FA159-9C81-45FF-AC64-C9219319EC7F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A642BF-772D-438D-A8F2-756ED4616D0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Division of work</a:t>
          </a:r>
        </a:p>
      </dgm:t>
    </dgm:pt>
    <dgm:pt modelId="{21065E4C-141C-44FF-AE74-A8D060285FA9}" type="parTrans" cxnId="{518F020A-2A83-422B-9AE1-0F1A44A28715}">
      <dgm:prSet/>
      <dgm:spPr/>
      <dgm:t>
        <a:bodyPr/>
        <a:lstStyle/>
        <a:p>
          <a:endParaRPr lang="en-US"/>
        </a:p>
      </dgm:t>
    </dgm:pt>
    <dgm:pt modelId="{342830F7-12D5-4915-9776-EEA1BE9ACA35}" type="sibTrans" cxnId="{518F020A-2A83-422B-9AE1-0F1A44A28715}">
      <dgm:prSet/>
      <dgm:spPr/>
      <dgm:t>
        <a:bodyPr/>
        <a:lstStyle/>
        <a:p>
          <a:endParaRPr lang="en-US"/>
        </a:p>
      </dgm:t>
    </dgm:pt>
    <dgm:pt modelId="{46D45CEE-D573-421F-A920-51B61A33C7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TODO</a:t>
          </a:r>
        </a:p>
      </dgm:t>
    </dgm:pt>
    <dgm:pt modelId="{731E3C77-4B17-4C66-998E-B445D7FA5C87}" type="parTrans" cxnId="{5EF9EDDD-39FD-4E7D-9EED-F3FB10836A4B}">
      <dgm:prSet/>
      <dgm:spPr/>
      <dgm:t>
        <a:bodyPr/>
        <a:lstStyle/>
        <a:p>
          <a:endParaRPr lang="en-US"/>
        </a:p>
      </dgm:t>
    </dgm:pt>
    <dgm:pt modelId="{B6F93BBE-F40D-4DA9-AA0E-06410F297033}" type="sibTrans" cxnId="{5EF9EDDD-39FD-4E7D-9EED-F3FB10836A4B}">
      <dgm:prSet/>
      <dgm:spPr/>
      <dgm:t>
        <a:bodyPr/>
        <a:lstStyle/>
        <a:p>
          <a:endParaRPr lang="en-US"/>
        </a:p>
      </dgm:t>
    </dgm:pt>
    <dgm:pt modelId="{CE81A86C-9EE2-480C-9D08-A19376D241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Mob code in the start</a:t>
          </a:r>
        </a:p>
      </dgm:t>
    </dgm:pt>
    <dgm:pt modelId="{D8A0FF84-F761-4CEE-B73A-07A575655450}" type="parTrans" cxnId="{1A709A18-2263-493C-88AE-B3D714350703}">
      <dgm:prSet/>
      <dgm:spPr/>
      <dgm:t>
        <a:bodyPr/>
        <a:lstStyle/>
        <a:p>
          <a:endParaRPr lang="en-US"/>
        </a:p>
      </dgm:t>
    </dgm:pt>
    <dgm:pt modelId="{F4849461-EF43-48B5-A3A2-68ABE7E6C638}" type="sibTrans" cxnId="{1A709A18-2263-493C-88AE-B3D714350703}">
      <dgm:prSet/>
      <dgm:spPr/>
      <dgm:t>
        <a:bodyPr/>
        <a:lstStyle/>
        <a:p>
          <a:endParaRPr lang="en-US"/>
        </a:p>
      </dgm:t>
    </dgm:pt>
    <dgm:pt modelId="{E115624B-8BBF-4775-B86A-CF5F94D06D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Split group once progress slows</a:t>
          </a:r>
        </a:p>
      </dgm:t>
    </dgm:pt>
    <dgm:pt modelId="{78AD2FEC-1DED-44F2-94F4-163B2C99049C}" type="parTrans" cxnId="{B505FDE9-AD23-41FC-9813-EDF35423C044}">
      <dgm:prSet/>
      <dgm:spPr/>
      <dgm:t>
        <a:bodyPr/>
        <a:lstStyle/>
        <a:p>
          <a:endParaRPr lang="en-US"/>
        </a:p>
      </dgm:t>
    </dgm:pt>
    <dgm:pt modelId="{CA040AF7-0F52-42A1-A3E0-5F976858A5F7}" type="sibTrans" cxnId="{B505FDE9-AD23-41FC-9813-EDF35423C044}">
      <dgm:prSet/>
      <dgm:spPr/>
      <dgm:t>
        <a:bodyPr/>
        <a:lstStyle/>
        <a:p>
          <a:endParaRPr lang="en-US"/>
        </a:p>
      </dgm:t>
    </dgm:pt>
    <dgm:pt modelId="{774F8B9B-1044-4B52-B32D-D83EF6D625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Rebase every now and then</a:t>
          </a:r>
        </a:p>
      </dgm:t>
    </dgm:pt>
    <dgm:pt modelId="{137BA52F-989D-4B6B-83D9-DFBF5A5C6C79}" type="parTrans" cxnId="{56BDAF1C-E885-4C21-82DE-5839B00B7BE9}">
      <dgm:prSet/>
      <dgm:spPr/>
      <dgm:t>
        <a:bodyPr/>
        <a:lstStyle/>
        <a:p>
          <a:endParaRPr lang="en-US"/>
        </a:p>
      </dgm:t>
    </dgm:pt>
    <dgm:pt modelId="{F3FD73E6-2A68-4CB3-938C-34D0C8A2EAE0}" type="sibTrans" cxnId="{56BDAF1C-E885-4C21-82DE-5839B00B7BE9}">
      <dgm:prSet/>
      <dgm:spPr/>
      <dgm:t>
        <a:bodyPr/>
        <a:lstStyle/>
        <a:p>
          <a:endParaRPr lang="en-US"/>
        </a:p>
      </dgm:t>
    </dgm:pt>
    <dgm:pt modelId="{C031419A-FCBE-4C8D-887C-F7F7F47F16F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Agile methodology</a:t>
          </a:r>
        </a:p>
      </dgm:t>
    </dgm:pt>
    <dgm:pt modelId="{23152D37-359B-462D-952C-A98DAA00EA91}" type="parTrans" cxnId="{FEE1CA1C-5F42-4F83-9E46-CF438DE69D69}">
      <dgm:prSet/>
      <dgm:spPr/>
      <dgm:t>
        <a:bodyPr/>
        <a:lstStyle/>
        <a:p>
          <a:endParaRPr lang="en-US"/>
        </a:p>
      </dgm:t>
    </dgm:pt>
    <dgm:pt modelId="{8B9D9E79-B40A-46D4-A22B-CBBFE14FA354}" type="sibTrans" cxnId="{FEE1CA1C-5F42-4F83-9E46-CF438DE69D69}">
      <dgm:prSet/>
      <dgm:spPr/>
      <dgm:t>
        <a:bodyPr/>
        <a:lstStyle/>
        <a:p>
          <a:endParaRPr lang="en-US"/>
        </a:p>
      </dgm:t>
    </dgm:pt>
    <dgm:pt modelId="{1C6B9F01-B0D5-4D87-8FC0-0F6377A8D53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Standup at the start and end</a:t>
          </a:r>
        </a:p>
      </dgm:t>
    </dgm:pt>
    <dgm:pt modelId="{949F90AF-ED8C-46E2-82DA-1DEC43DD9DC2}" type="parTrans" cxnId="{95A7E164-BEAE-4A0B-AF62-8EFA4EEFADCB}">
      <dgm:prSet/>
      <dgm:spPr/>
      <dgm:t>
        <a:bodyPr/>
        <a:lstStyle/>
        <a:p>
          <a:endParaRPr lang="en-US"/>
        </a:p>
      </dgm:t>
    </dgm:pt>
    <dgm:pt modelId="{2402FB5B-F51F-430E-99D9-2A177C5354E1}" type="sibTrans" cxnId="{95A7E164-BEAE-4A0B-AF62-8EFA4EEFADCB}">
      <dgm:prSet/>
      <dgm:spPr/>
      <dgm:t>
        <a:bodyPr/>
        <a:lstStyle/>
        <a:p>
          <a:endParaRPr lang="en-US"/>
        </a:p>
      </dgm:t>
    </dgm:pt>
    <dgm:pt modelId="{73C58D48-B665-40A7-87A7-24AC14BCFE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Retro perspective</a:t>
          </a:r>
        </a:p>
      </dgm:t>
    </dgm:pt>
    <dgm:pt modelId="{68133C3C-CC84-4307-9EFC-E650035FEFE4}" type="parTrans" cxnId="{5A6507DE-0B1D-45DB-A7EF-0CA319D34987}">
      <dgm:prSet/>
      <dgm:spPr/>
      <dgm:t>
        <a:bodyPr/>
        <a:lstStyle/>
        <a:p>
          <a:endParaRPr lang="en-US"/>
        </a:p>
      </dgm:t>
    </dgm:pt>
    <dgm:pt modelId="{0CDDE7FE-6982-41A2-8111-EC9C045D24BF}" type="sibTrans" cxnId="{5A6507DE-0B1D-45DB-A7EF-0CA319D34987}">
      <dgm:prSet/>
      <dgm:spPr/>
      <dgm:t>
        <a:bodyPr/>
        <a:lstStyle/>
        <a:p>
          <a:endParaRPr lang="en-US"/>
        </a:p>
      </dgm:t>
    </dgm:pt>
    <dgm:pt modelId="{520E6E22-CCE6-4145-A9AC-13629C7F4E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Adaptive planning</a:t>
          </a:r>
        </a:p>
      </dgm:t>
    </dgm:pt>
    <dgm:pt modelId="{FBFDEA11-4BD9-483B-9974-6F8BC87AF0F1}" type="parTrans" cxnId="{ABD1BEE7-65B9-42E8-BC47-C15DE3F1F13A}">
      <dgm:prSet/>
      <dgm:spPr/>
      <dgm:t>
        <a:bodyPr/>
        <a:lstStyle/>
        <a:p>
          <a:endParaRPr lang="en-US"/>
        </a:p>
      </dgm:t>
    </dgm:pt>
    <dgm:pt modelId="{3B5C1F1E-671F-4AE1-89A1-14A155922F88}" type="sibTrans" cxnId="{ABD1BEE7-65B9-42E8-BC47-C15DE3F1F13A}">
      <dgm:prSet/>
      <dgm:spPr/>
      <dgm:t>
        <a:bodyPr/>
        <a:lstStyle/>
        <a:p>
          <a:endParaRPr lang="en-US"/>
        </a:p>
      </dgm:t>
    </dgm:pt>
    <dgm:pt modelId="{D6428BD0-FBDA-451B-8787-2B62B769467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Challenges/Learnings</a:t>
          </a:r>
        </a:p>
      </dgm:t>
    </dgm:pt>
    <dgm:pt modelId="{CB35A1E2-5A64-4E91-BF6C-2F2DA3FBE862}" type="parTrans" cxnId="{DCB11432-530C-4CD8-B046-1306313CF0CC}">
      <dgm:prSet/>
      <dgm:spPr/>
      <dgm:t>
        <a:bodyPr/>
        <a:lstStyle/>
        <a:p>
          <a:endParaRPr lang="en-US"/>
        </a:p>
      </dgm:t>
    </dgm:pt>
    <dgm:pt modelId="{D9ED4017-4FE7-4B09-AE98-362BAF4D798C}" type="sibTrans" cxnId="{DCB11432-530C-4CD8-B046-1306313CF0CC}">
      <dgm:prSet/>
      <dgm:spPr/>
      <dgm:t>
        <a:bodyPr/>
        <a:lstStyle/>
        <a:p>
          <a:endParaRPr lang="en-US"/>
        </a:p>
      </dgm:t>
    </dgm:pt>
    <dgm:pt modelId="{30ACC445-38A5-45C5-9AF0-BA4DA47F5A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unknown…</a:t>
          </a:r>
        </a:p>
      </dgm:t>
    </dgm:pt>
    <dgm:pt modelId="{C0D5526D-8AD6-4CE9-92E5-30E0E0D9B262}" type="parTrans" cxnId="{7D0E48C6-5DF2-4A4E-BCB1-75B4A03EB256}">
      <dgm:prSet/>
      <dgm:spPr/>
      <dgm:t>
        <a:bodyPr/>
        <a:lstStyle/>
        <a:p>
          <a:endParaRPr lang="en-US"/>
        </a:p>
      </dgm:t>
    </dgm:pt>
    <dgm:pt modelId="{B1B7C111-A3E9-458C-A7C1-98C3D910D386}" type="sibTrans" cxnId="{7D0E48C6-5DF2-4A4E-BCB1-75B4A03EB256}">
      <dgm:prSet/>
      <dgm:spPr/>
      <dgm:t>
        <a:bodyPr/>
        <a:lstStyle/>
        <a:p>
          <a:endParaRPr lang="en-US"/>
        </a:p>
      </dgm:t>
    </dgm:pt>
    <dgm:pt modelId="{D9925CE3-411A-4686-A64D-6470831FC6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Frontend takes time</a:t>
          </a:r>
        </a:p>
      </dgm:t>
    </dgm:pt>
    <dgm:pt modelId="{089477DD-D224-439D-BD0D-768B733144E2}" type="parTrans" cxnId="{331DC80F-30B5-43EF-B175-C38503683A60}">
      <dgm:prSet/>
      <dgm:spPr/>
      <dgm:t>
        <a:bodyPr/>
        <a:lstStyle/>
        <a:p>
          <a:endParaRPr lang="en-US"/>
        </a:p>
      </dgm:t>
    </dgm:pt>
    <dgm:pt modelId="{3B47BA0F-A8BF-4AC9-A09F-8D2B49DAE402}" type="sibTrans" cxnId="{331DC80F-30B5-43EF-B175-C38503683A60}">
      <dgm:prSet/>
      <dgm:spPr/>
      <dgm:t>
        <a:bodyPr/>
        <a:lstStyle/>
        <a:p>
          <a:endParaRPr lang="en-US"/>
        </a:p>
      </dgm:t>
    </dgm:pt>
    <dgm:pt modelId="{498501FB-8684-4B19-B817-5254763575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Knowing when and what to split up</a:t>
          </a:r>
        </a:p>
        <a:p>
          <a:pPr>
            <a:lnSpc>
              <a:spcPct val="100000"/>
            </a:lnSpc>
          </a:pPr>
          <a:r>
            <a:rPr lang="en-US" dirty="0"/>
            <a:t>API </a:t>
          </a:r>
        </a:p>
      </dgm:t>
    </dgm:pt>
    <dgm:pt modelId="{8F8CC5F8-4E09-4A82-8E96-DE0F2DAC6773}" type="parTrans" cxnId="{11781FFB-D779-46B4-BAB5-F4FA93AA4DFE}">
      <dgm:prSet/>
      <dgm:spPr/>
      <dgm:t>
        <a:bodyPr/>
        <a:lstStyle/>
        <a:p>
          <a:endParaRPr lang="en-US"/>
        </a:p>
      </dgm:t>
    </dgm:pt>
    <dgm:pt modelId="{96706452-E9B6-4010-8AD6-9A2633AA0C1E}" type="sibTrans" cxnId="{11781FFB-D779-46B4-BAB5-F4FA93AA4DFE}">
      <dgm:prSet/>
      <dgm:spPr/>
      <dgm:t>
        <a:bodyPr/>
        <a:lstStyle/>
        <a:p>
          <a:endParaRPr lang="en-US"/>
        </a:p>
      </dgm:t>
    </dgm:pt>
    <dgm:pt modelId="{F7417A90-43F4-48D7-93A9-C3C64FE42127}" type="pres">
      <dgm:prSet presAssocID="{AD2FA159-9C81-45FF-AC64-C9219319EC7F}" presName="root" presStyleCnt="0">
        <dgm:presLayoutVars>
          <dgm:dir/>
          <dgm:resizeHandles val="exact"/>
        </dgm:presLayoutVars>
      </dgm:prSet>
      <dgm:spPr/>
    </dgm:pt>
    <dgm:pt modelId="{1E46BD54-23F5-4379-A8E7-2EA0679076C0}" type="pres">
      <dgm:prSet presAssocID="{57A642BF-772D-438D-A8F2-756ED4616D05}" presName="compNode" presStyleCnt="0"/>
      <dgm:spPr/>
    </dgm:pt>
    <dgm:pt modelId="{D33F056A-8704-4635-869A-A83C98830900}" type="pres">
      <dgm:prSet presAssocID="{57A642BF-772D-438D-A8F2-756ED4616D0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B962C9C-9C98-4B64-98F7-2A2FD6CBE15D}" type="pres">
      <dgm:prSet presAssocID="{57A642BF-772D-438D-A8F2-756ED4616D05}" presName="iconSpace" presStyleCnt="0"/>
      <dgm:spPr/>
    </dgm:pt>
    <dgm:pt modelId="{5D1AA28C-1CAF-42BD-BFD7-98E612EE642E}" type="pres">
      <dgm:prSet presAssocID="{57A642BF-772D-438D-A8F2-756ED4616D05}" presName="parTx" presStyleLbl="revTx" presStyleIdx="0" presStyleCnt="6">
        <dgm:presLayoutVars>
          <dgm:chMax val="0"/>
          <dgm:chPref val="0"/>
        </dgm:presLayoutVars>
      </dgm:prSet>
      <dgm:spPr/>
    </dgm:pt>
    <dgm:pt modelId="{E9E64A51-0D5C-4E2F-BF2F-68A509436D10}" type="pres">
      <dgm:prSet presAssocID="{57A642BF-772D-438D-A8F2-756ED4616D05}" presName="txSpace" presStyleCnt="0"/>
      <dgm:spPr/>
    </dgm:pt>
    <dgm:pt modelId="{D756CC58-3936-43D3-BE4D-253D4629A382}" type="pres">
      <dgm:prSet presAssocID="{57A642BF-772D-438D-A8F2-756ED4616D05}" presName="desTx" presStyleLbl="revTx" presStyleIdx="1" presStyleCnt="6">
        <dgm:presLayoutVars/>
      </dgm:prSet>
      <dgm:spPr/>
    </dgm:pt>
    <dgm:pt modelId="{69E06226-0A10-4060-BF12-8F3B198C4FF8}" type="pres">
      <dgm:prSet presAssocID="{342830F7-12D5-4915-9776-EEA1BE9ACA35}" presName="sibTrans" presStyleCnt="0"/>
      <dgm:spPr/>
    </dgm:pt>
    <dgm:pt modelId="{771B27E9-5969-4F9C-BC45-10AD1185A636}" type="pres">
      <dgm:prSet presAssocID="{C031419A-FCBE-4C8D-887C-F7F7F47F16FD}" presName="compNode" presStyleCnt="0"/>
      <dgm:spPr/>
    </dgm:pt>
    <dgm:pt modelId="{1C29F4A9-FF7A-4AE4-BBE2-55033BC838B7}" type="pres">
      <dgm:prSet presAssocID="{C031419A-FCBE-4C8D-887C-F7F7F47F16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0DB6E13-39C2-44CB-9B52-C454B1E4103E}" type="pres">
      <dgm:prSet presAssocID="{C031419A-FCBE-4C8D-887C-F7F7F47F16FD}" presName="iconSpace" presStyleCnt="0"/>
      <dgm:spPr/>
    </dgm:pt>
    <dgm:pt modelId="{F7682596-8F4E-4C97-B4BD-0EF6A6345A58}" type="pres">
      <dgm:prSet presAssocID="{C031419A-FCBE-4C8D-887C-F7F7F47F16FD}" presName="parTx" presStyleLbl="revTx" presStyleIdx="2" presStyleCnt="6">
        <dgm:presLayoutVars>
          <dgm:chMax val="0"/>
          <dgm:chPref val="0"/>
        </dgm:presLayoutVars>
      </dgm:prSet>
      <dgm:spPr/>
    </dgm:pt>
    <dgm:pt modelId="{D654DCC1-6956-460F-AED7-9FC71791A8FE}" type="pres">
      <dgm:prSet presAssocID="{C031419A-FCBE-4C8D-887C-F7F7F47F16FD}" presName="txSpace" presStyleCnt="0"/>
      <dgm:spPr/>
    </dgm:pt>
    <dgm:pt modelId="{93EB851B-5B4D-42BA-B872-61CF28D678C4}" type="pres">
      <dgm:prSet presAssocID="{C031419A-FCBE-4C8D-887C-F7F7F47F16FD}" presName="desTx" presStyleLbl="revTx" presStyleIdx="3" presStyleCnt="6">
        <dgm:presLayoutVars/>
      </dgm:prSet>
      <dgm:spPr/>
    </dgm:pt>
    <dgm:pt modelId="{FFF6601B-3957-4243-AAE8-776E0EFC9DD6}" type="pres">
      <dgm:prSet presAssocID="{8B9D9E79-B40A-46D4-A22B-CBBFE14FA354}" presName="sibTrans" presStyleCnt="0"/>
      <dgm:spPr/>
    </dgm:pt>
    <dgm:pt modelId="{6B832FE2-3A2A-4A4C-8A51-3B6F2A8064B0}" type="pres">
      <dgm:prSet presAssocID="{D6428BD0-FBDA-451B-8787-2B62B7694672}" presName="compNode" presStyleCnt="0"/>
      <dgm:spPr/>
    </dgm:pt>
    <dgm:pt modelId="{933E9C71-7CEB-443D-8FAA-DE889B951968}" type="pres">
      <dgm:prSet presAssocID="{D6428BD0-FBDA-451B-8787-2B62B76946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968D584B-933E-4846-AC18-7D28E4C4E750}" type="pres">
      <dgm:prSet presAssocID="{D6428BD0-FBDA-451B-8787-2B62B7694672}" presName="iconSpace" presStyleCnt="0"/>
      <dgm:spPr/>
    </dgm:pt>
    <dgm:pt modelId="{C0137EBC-F41D-42A7-A5C3-CAACAACFD134}" type="pres">
      <dgm:prSet presAssocID="{D6428BD0-FBDA-451B-8787-2B62B7694672}" presName="parTx" presStyleLbl="revTx" presStyleIdx="4" presStyleCnt="6">
        <dgm:presLayoutVars>
          <dgm:chMax val="0"/>
          <dgm:chPref val="0"/>
        </dgm:presLayoutVars>
      </dgm:prSet>
      <dgm:spPr/>
    </dgm:pt>
    <dgm:pt modelId="{38DCF5CA-2DCE-4946-8646-277CB29DCE81}" type="pres">
      <dgm:prSet presAssocID="{D6428BD0-FBDA-451B-8787-2B62B7694672}" presName="txSpace" presStyleCnt="0"/>
      <dgm:spPr/>
    </dgm:pt>
    <dgm:pt modelId="{DA81F910-E0F7-447D-9E09-FF02E88719EB}" type="pres">
      <dgm:prSet presAssocID="{D6428BD0-FBDA-451B-8787-2B62B7694672}" presName="desTx" presStyleLbl="revTx" presStyleIdx="5" presStyleCnt="6">
        <dgm:presLayoutVars/>
      </dgm:prSet>
      <dgm:spPr/>
    </dgm:pt>
  </dgm:ptLst>
  <dgm:cxnLst>
    <dgm:cxn modelId="{518F020A-2A83-422B-9AE1-0F1A44A28715}" srcId="{AD2FA159-9C81-45FF-AC64-C9219319EC7F}" destId="{57A642BF-772D-438D-A8F2-756ED4616D05}" srcOrd="0" destOrd="0" parTransId="{21065E4C-141C-44FF-AE74-A8D060285FA9}" sibTransId="{342830F7-12D5-4915-9776-EEA1BE9ACA35}"/>
    <dgm:cxn modelId="{18E9360A-B8C0-4C31-B006-6A845DE35259}" type="presOf" srcId="{46D45CEE-D573-421F-A920-51B61A33C709}" destId="{D756CC58-3936-43D3-BE4D-253D4629A382}" srcOrd="0" destOrd="0" presId="urn:microsoft.com/office/officeart/2018/2/layout/IconLabelDescriptionList"/>
    <dgm:cxn modelId="{331DC80F-30B5-43EF-B175-C38503683A60}" srcId="{D6428BD0-FBDA-451B-8787-2B62B7694672}" destId="{D9925CE3-411A-4686-A64D-6470831FC658}" srcOrd="1" destOrd="0" parTransId="{089477DD-D224-439D-BD0D-768B733144E2}" sibTransId="{3B47BA0F-A8BF-4AC9-A09F-8D2B49DAE402}"/>
    <dgm:cxn modelId="{CC89A910-FA22-445C-885B-6725430360F6}" type="presOf" srcId="{E115624B-8BBF-4775-B86A-CF5F94D06D71}" destId="{D756CC58-3936-43D3-BE4D-253D4629A382}" srcOrd="0" destOrd="2" presId="urn:microsoft.com/office/officeart/2018/2/layout/IconLabelDescriptionList"/>
    <dgm:cxn modelId="{8B55B316-37AF-420F-9C68-CB7F1F83E889}" type="presOf" srcId="{1C6B9F01-B0D5-4D87-8FC0-0F6377A8D53C}" destId="{93EB851B-5B4D-42BA-B872-61CF28D678C4}" srcOrd="0" destOrd="0" presId="urn:microsoft.com/office/officeart/2018/2/layout/IconLabelDescriptionList"/>
    <dgm:cxn modelId="{1A709A18-2263-493C-88AE-B3D714350703}" srcId="{57A642BF-772D-438D-A8F2-756ED4616D05}" destId="{CE81A86C-9EE2-480C-9D08-A19376D241EB}" srcOrd="1" destOrd="0" parTransId="{D8A0FF84-F761-4CEE-B73A-07A575655450}" sibTransId="{F4849461-EF43-48B5-A3A2-68ABE7E6C638}"/>
    <dgm:cxn modelId="{56BDAF1C-E885-4C21-82DE-5839B00B7BE9}" srcId="{57A642BF-772D-438D-A8F2-756ED4616D05}" destId="{774F8B9B-1044-4B52-B32D-D83EF6D6258B}" srcOrd="3" destOrd="0" parTransId="{137BA52F-989D-4B6B-83D9-DFBF5A5C6C79}" sibTransId="{F3FD73E6-2A68-4CB3-938C-34D0C8A2EAE0}"/>
    <dgm:cxn modelId="{FEE1CA1C-5F42-4F83-9E46-CF438DE69D69}" srcId="{AD2FA159-9C81-45FF-AC64-C9219319EC7F}" destId="{C031419A-FCBE-4C8D-887C-F7F7F47F16FD}" srcOrd="1" destOrd="0" parTransId="{23152D37-359B-462D-952C-A98DAA00EA91}" sibTransId="{8B9D9E79-B40A-46D4-A22B-CBBFE14FA354}"/>
    <dgm:cxn modelId="{DCB11432-530C-4CD8-B046-1306313CF0CC}" srcId="{AD2FA159-9C81-45FF-AC64-C9219319EC7F}" destId="{D6428BD0-FBDA-451B-8787-2B62B7694672}" srcOrd="2" destOrd="0" parTransId="{CB35A1E2-5A64-4E91-BF6C-2F2DA3FBE862}" sibTransId="{D9ED4017-4FE7-4B09-AE98-362BAF4D798C}"/>
    <dgm:cxn modelId="{D01E8238-B239-4113-8D63-643C2D669714}" type="presOf" srcId="{D9925CE3-411A-4686-A64D-6470831FC658}" destId="{DA81F910-E0F7-447D-9E09-FF02E88719EB}" srcOrd="0" destOrd="1" presId="urn:microsoft.com/office/officeart/2018/2/layout/IconLabelDescriptionList"/>
    <dgm:cxn modelId="{95A7E164-BEAE-4A0B-AF62-8EFA4EEFADCB}" srcId="{C031419A-FCBE-4C8D-887C-F7F7F47F16FD}" destId="{1C6B9F01-B0D5-4D87-8FC0-0F6377A8D53C}" srcOrd="0" destOrd="0" parTransId="{949F90AF-ED8C-46E2-82DA-1DEC43DD9DC2}" sibTransId="{2402FB5B-F51F-430E-99D9-2A177C5354E1}"/>
    <dgm:cxn modelId="{C3986B4F-452B-45E4-BCC5-01CD2D3CFD49}" type="presOf" srcId="{774F8B9B-1044-4B52-B32D-D83EF6D6258B}" destId="{D756CC58-3936-43D3-BE4D-253D4629A382}" srcOrd="0" destOrd="3" presId="urn:microsoft.com/office/officeart/2018/2/layout/IconLabelDescriptionList"/>
    <dgm:cxn modelId="{B2ECC898-331E-4BBB-A6B1-237B41078E18}" type="presOf" srcId="{30ACC445-38A5-45C5-9AF0-BA4DA47F5ADA}" destId="{DA81F910-E0F7-447D-9E09-FF02E88719EB}" srcOrd="0" destOrd="0" presId="urn:microsoft.com/office/officeart/2018/2/layout/IconLabelDescriptionList"/>
    <dgm:cxn modelId="{5E20AC9C-F17D-473F-A117-40EE614ADCEE}" type="presOf" srcId="{CE81A86C-9EE2-480C-9D08-A19376D241EB}" destId="{D756CC58-3936-43D3-BE4D-253D4629A382}" srcOrd="0" destOrd="1" presId="urn:microsoft.com/office/officeart/2018/2/layout/IconLabelDescriptionList"/>
    <dgm:cxn modelId="{E431429E-9F9B-408F-A20F-52501529DC05}" type="presOf" srcId="{AD2FA159-9C81-45FF-AC64-C9219319EC7F}" destId="{F7417A90-43F4-48D7-93A9-C3C64FE42127}" srcOrd="0" destOrd="0" presId="urn:microsoft.com/office/officeart/2018/2/layout/IconLabelDescriptionList"/>
    <dgm:cxn modelId="{D8C972B1-D209-4F24-945C-21EAAD5F206C}" type="presOf" srcId="{57A642BF-772D-438D-A8F2-756ED4616D05}" destId="{5D1AA28C-1CAF-42BD-BFD7-98E612EE642E}" srcOrd="0" destOrd="0" presId="urn:microsoft.com/office/officeart/2018/2/layout/IconLabelDescriptionList"/>
    <dgm:cxn modelId="{7D0E48C6-5DF2-4A4E-BCB1-75B4A03EB256}" srcId="{D6428BD0-FBDA-451B-8787-2B62B7694672}" destId="{30ACC445-38A5-45C5-9AF0-BA4DA47F5ADA}" srcOrd="0" destOrd="0" parTransId="{C0D5526D-8AD6-4CE9-92E5-30E0E0D9B262}" sibTransId="{B1B7C111-A3E9-458C-A7C1-98C3D910D386}"/>
    <dgm:cxn modelId="{313C5DCF-4F9E-4BAC-A0B7-7A3EF85B8A69}" type="presOf" srcId="{C031419A-FCBE-4C8D-887C-F7F7F47F16FD}" destId="{F7682596-8F4E-4C97-B4BD-0EF6A6345A58}" srcOrd="0" destOrd="0" presId="urn:microsoft.com/office/officeart/2018/2/layout/IconLabelDescriptionList"/>
    <dgm:cxn modelId="{0449D9DB-C9FD-4522-8A7E-ED3ED286B9CB}" type="presOf" srcId="{520E6E22-CCE6-4145-A9AC-13629C7F4E13}" destId="{93EB851B-5B4D-42BA-B872-61CF28D678C4}" srcOrd="0" destOrd="2" presId="urn:microsoft.com/office/officeart/2018/2/layout/IconLabelDescriptionList"/>
    <dgm:cxn modelId="{5EF9EDDD-39FD-4E7D-9EED-F3FB10836A4B}" srcId="{57A642BF-772D-438D-A8F2-756ED4616D05}" destId="{46D45CEE-D573-421F-A920-51B61A33C709}" srcOrd="0" destOrd="0" parTransId="{731E3C77-4B17-4C66-998E-B445D7FA5C87}" sibTransId="{B6F93BBE-F40D-4DA9-AA0E-06410F297033}"/>
    <dgm:cxn modelId="{5A6507DE-0B1D-45DB-A7EF-0CA319D34987}" srcId="{C031419A-FCBE-4C8D-887C-F7F7F47F16FD}" destId="{73C58D48-B665-40A7-87A7-24AC14BCFE05}" srcOrd="1" destOrd="0" parTransId="{68133C3C-CC84-4307-9EFC-E650035FEFE4}" sibTransId="{0CDDE7FE-6982-41A2-8111-EC9C045D24BF}"/>
    <dgm:cxn modelId="{ABD1BEE7-65B9-42E8-BC47-C15DE3F1F13A}" srcId="{C031419A-FCBE-4C8D-887C-F7F7F47F16FD}" destId="{520E6E22-CCE6-4145-A9AC-13629C7F4E13}" srcOrd="2" destOrd="0" parTransId="{FBFDEA11-4BD9-483B-9974-6F8BC87AF0F1}" sibTransId="{3B5C1F1E-671F-4AE1-89A1-14A155922F88}"/>
    <dgm:cxn modelId="{B505FDE9-AD23-41FC-9813-EDF35423C044}" srcId="{57A642BF-772D-438D-A8F2-756ED4616D05}" destId="{E115624B-8BBF-4775-B86A-CF5F94D06D71}" srcOrd="2" destOrd="0" parTransId="{78AD2FEC-1DED-44F2-94F4-163B2C99049C}" sibTransId="{CA040AF7-0F52-42A1-A3E0-5F976858A5F7}"/>
    <dgm:cxn modelId="{23134DF4-BBCA-4188-B690-11EF8833E371}" type="presOf" srcId="{498501FB-8684-4B19-B817-5254763575EE}" destId="{DA81F910-E0F7-447D-9E09-FF02E88719EB}" srcOrd="0" destOrd="2" presId="urn:microsoft.com/office/officeart/2018/2/layout/IconLabelDescriptionList"/>
    <dgm:cxn modelId="{A40B7FF6-B990-40C6-99CB-DC4C0BA5A217}" type="presOf" srcId="{D6428BD0-FBDA-451B-8787-2B62B7694672}" destId="{C0137EBC-F41D-42A7-A5C3-CAACAACFD134}" srcOrd="0" destOrd="0" presId="urn:microsoft.com/office/officeart/2018/2/layout/IconLabelDescriptionList"/>
    <dgm:cxn modelId="{11781FFB-D779-46B4-BAB5-F4FA93AA4DFE}" srcId="{D6428BD0-FBDA-451B-8787-2B62B7694672}" destId="{498501FB-8684-4B19-B817-5254763575EE}" srcOrd="2" destOrd="0" parTransId="{8F8CC5F8-4E09-4A82-8E96-DE0F2DAC6773}" sibTransId="{96706452-E9B6-4010-8AD6-9A2633AA0C1E}"/>
    <dgm:cxn modelId="{40670BFD-F822-4541-9DE4-8AD6629F6C94}" type="presOf" srcId="{73C58D48-B665-40A7-87A7-24AC14BCFE05}" destId="{93EB851B-5B4D-42BA-B872-61CF28D678C4}" srcOrd="0" destOrd="1" presId="urn:microsoft.com/office/officeart/2018/2/layout/IconLabelDescriptionList"/>
    <dgm:cxn modelId="{8B58701B-DE9F-478A-9AC5-E609E1269E10}" type="presParOf" srcId="{F7417A90-43F4-48D7-93A9-C3C64FE42127}" destId="{1E46BD54-23F5-4379-A8E7-2EA0679076C0}" srcOrd="0" destOrd="0" presId="urn:microsoft.com/office/officeart/2018/2/layout/IconLabelDescriptionList"/>
    <dgm:cxn modelId="{20773909-2E5D-4893-B046-572900106432}" type="presParOf" srcId="{1E46BD54-23F5-4379-A8E7-2EA0679076C0}" destId="{D33F056A-8704-4635-869A-A83C98830900}" srcOrd="0" destOrd="0" presId="urn:microsoft.com/office/officeart/2018/2/layout/IconLabelDescriptionList"/>
    <dgm:cxn modelId="{231E0326-7A4A-445C-963F-25C15C405AFD}" type="presParOf" srcId="{1E46BD54-23F5-4379-A8E7-2EA0679076C0}" destId="{0B962C9C-9C98-4B64-98F7-2A2FD6CBE15D}" srcOrd="1" destOrd="0" presId="urn:microsoft.com/office/officeart/2018/2/layout/IconLabelDescriptionList"/>
    <dgm:cxn modelId="{67262CEA-1645-4D0F-A6B9-73C8CBD97791}" type="presParOf" srcId="{1E46BD54-23F5-4379-A8E7-2EA0679076C0}" destId="{5D1AA28C-1CAF-42BD-BFD7-98E612EE642E}" srcOrd="2" destOrd="0" presId="urn:microsoft.com/office/officeart/2018/2/layout/IconLabelDescriptionList"/>
    <dgm:cxn modelId="{915BB408-E98B-4B33-B809-DC450AF0E656}" type="presParOf" srcId="{1E46BD54-23F5-4379-A8E7-2EA0679076C0}" destId="{E9E64A51-0D5C-4E2F-BF2F-68A509436D10}" srcOrd="3" destOrd="0" presId="urn:microsoft.com/office/officeart/2018/2/layout/IconLabelDescriptionList"/>
    <dgm:cxn modelId="{65C4B32B-2D22-4D47-9944-BC1ADD981D4D}" type="presParOf" srcId="{1E46BD54-23F5-4379-A8E7-2EA0679076C0}" destId="{D756CC58-3936-43D3-BE4D-253D4629A382}" srcOrd="4" destOrd="0" presId="urn:microsoft.com/office/officeart/2018/2/layout/IconLabelDescriptionList"/>
    <dgm:cxn modelId="{6BF9BFCC-9757-4E16-A04B-DC1DD34BB010}" type="presParOf" srcId="{F7417A90-43F4-48D7-93A9-C3C64FE42127}" destId="{69E06226-0A10-4060-BF12-8F3B198C4FF8}" srcOrd="1" destOrd="0" presId="urn:microsoft.com/office/officeart/2018/2/layout/IconLabelDescriptionList"/>
    <dgm:cxn modelId="{21281832-110C-4464-8004-1A25343BC170}" type="presParOf" srcId="{F7417A90-43F4-48D7-93A9-C3C64FE42127}" destId="{771B27E9-5969-4F9C-BC45-10AD1185A636}" srcOrd="2" destOrd="0" presId="urn:microsoft.com/office/officeart/2018/2/layout/IconLabelDescriptionList"/>
    <dgm:cxn modelId="{D7ACD632-57FF-4E47-82CC-0A48176B291C}" type="presParOf" srcId="{771B27E9-5969-4F9C-BC45-10AD1185A636}" destId="{1C29F4A9-FF7A-4AE4-BBE2-55033BC838B7}" srcOrd="0" destOrd="0" presId="urn:microsoft.com/office/officeart/2018/2/layout/IconLabelDescriptionList"/>
    <dgm:cxn modelId="{98128E85-43BD-4655-BF12-CC4AD76DE723}" type="presParOf" srcId="{771B27E9-5969-4F9C-BC45-10AD1185A636}" destId="{10DB6E13-39C2-44CB-9B52-C454B1E4103E}" srcOrd="1" destOrd="0" presId="urn:microsoft.com/office/officeart/2018/2/layout/IconLabelDescriptionList"/>
    <dgm:cxn modelId="{EE7C32B2-0CEC-4E2A-9AC7-397A0EAE2E76}" type="presParOf" srcId="{771B27E9-5969-4F9C-BC45-10AD1185A636}" destId="{F7682596-8F4E-4C97-B4BD-0EF6A6345A58}" srcOrd="2" destOrd="0" presId="urn:microsoft.com/office/officeart/2018/2/layout/IconLabelDescriptionList"/>
    <dgm:cxn modelId="{788D461E-C21B-4D22-9730-2E06F1D68FE4}" type="presParOf" srcId="{771B27E9-5969-4F9C-BC45-10AD1185A636}" destId="{D654DCC1-6956-460F-AED7-9FC71791A8FE}" srcOrd="3" destOrd="0" presId="urn:microsoft.com/office/officeart/2018/2/layout/IconLabelDescriptionList"/>
    <dgm:cxn modelId="{C235C5BC-C617-4E58-A0D8-9899A8BFFE39}" type="presParOf" srcId="{771B27E9-5969-4F9C-BC45-10AD1185A636}" destId="{93EB851B-5B4D-42BA-B872-61CF28D678C4}" srcOrd="4" destOrd="0" presId="urn:microsoft.com/office/officeart/2018/2/layout/IconLabelDescriptionList"/>
    <dgm:cxn modelId="{ADA0FF2F-1714-4F91-A5B7-9C0C7CB743B5}" type="presParOf" srcId="{F7417A90-43F4-48D7-93A9-C3C64FE42127}" destId="{FFF6601B-3957-4243-AAE8-776E0EFC9DD6}" srcOrd="3" destOrd="0" presId="urn:microsoft.com/office/officeart/2018/2/layout/IconLabelDescriptionList"/>
    <dgm:cxn modelId="{7CAF2BBB-2F20-4AB8-8982-DEC4011B148F}" type="presParOf" srcId="{F7417A90-43F4-48D7-93A9-C3C64FE42127}" destId="{6B832FE2-3A2A-4A4C-8A51-3B6F2A8064B0}" srcOrd="4" destOrd="0" presId="urn:microsoft.com/office/officeart/2018/2/layout/IconLabelDescriptionList"/>
    <dgm:cxn modelId="{BD9C39CD-08AB-4002-9433-4421FADACAD4}" type="presParOf" srcId="{6B832FE2-3A2A-4A4C-8A51-3B6F2A8064B0}" destId="{933E9C71-7CEB-443D-8FAA-DE889B951968}" srcOrd="0" destOrd="0" presId="urn:microsoft.com/office/officeart/2018/2/layout/IconLabelDescriptionList"/>
    <dgm:cxn modelId="{8AB37AB7-D23B-49CE-9446-432830E06D04}" type="presParOf" srcId="{6B832FE2-3A2A-4A4C-8A51-3B6F2A8064B0}" destId="{968D584B-933E-4846-AC18-7D28E4C4E750}" srcOrd="1" destOrd="0" presId="urn:microsoft.com/office/officeart/2018/2/layout/IconLabelDescriptionList"/>
    <dgm:cxn modelId="{06945EDF-F939-40F7-9543-845312744AB2}" type="presParOf" srcId="{6B832FE2-3A2A-4A4C-8A51-3B6F2A8064B0}" destId="{C0137EBC-F41D-42A7-A5C3-CAACAACFD134}" srcOrd="2" destOrd="0" presId="urn:microsoft.com/office/officeart/2018/2/layout/IconLabelDescriptionList"/>
    <dgm:cxn modelId="{B95BEB69-B09E-4DEA-8C0B-37CA8D90567E}" type="presParOf" srcId="{6B832FE2-3A2A-4A4C-8A51-3B6F2A8064B0}" destId="{38DCF5CA-2DCE-4946-8646-277CB29DCE81}" srcOrd="3" destOrd="0" presId="urn:microsoft.com/office/officeart/2018/2/layout/IconLabelDescriptionList"/>
    <dgm:cxn modelId="{0ADB8469-AFBA-45AA-8B2A-F9BD4797299E}" type="presParOf" srcId="{6B832FE2-3A2A-4A4C-8A51-3B6F2A8064B0}" destId="{DA81F910-E0F7-447D-9E09-FF02E88719EB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3DFEF-10FE-4559-B165-DC498C1D3DAB}">
      <dsp:nvSpPr>
        <dsp:cNvPr id="0" name=""/>
        <dsp:cNvSpPr/>
      </dsp:nvSpPr>
      <dsp:spPr>
        <a:xfrm>
          <a:off x="0" y="2655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03396-4E22-4FBC-BADC-338B499DD15D}">
      <dsp:nvSpPr>
        <dsp:cNvPr id="0" name=""/>
        <dsp:cNvSpPr/>
      </dsp:nvSpPr>
      <dsp:spPr>
        <a:xfrm>
          <a:off x="375620" y="282042"/>
          <a:ext cx="682947" cy="6829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3775E6-117F-42A1-94D3-1BCC56CE821F}">
      <dsp:nvSpPr>
        <dsp:cNvPr id="0" name=""/>
        <dsp:cNvSpPr/>
      </dsp:nvSpPr>
      <dsp:spPr>
        <a:xfrm>
          <a:off x="1434189" y="2655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Description of application</a:t>
          </a:r>
          <a:endParaRPr lang="en-US" sz="2500" kern="1200" dirty="0"/>
        </a:p>
      </dsp:txBody>
      <dsp:txXfrm>
        <a:off x="1434189" y="2655"/>
        <a:ext cx="4732020" cy="1241722"/>
      </dsp:txXfrm>
    </dsp:sp>
    <dsp:sp modelId="{203E9A11-1606-4C39-8EAE-3875706CBFFA}">
      <dsp:nvSpPr>
        <dsp:cNvPr id="0" name=""/>
        <dsp:cNvSpPr/>
      </dsp:nvSpPr>
      <dsp:spPr>
        <a:xfrm>
          <a:off x="6166209" y="2655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An app that takes input from the user and returns an emotion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0 = return a </a:t>
          </a:r>
          <a:r>
            <a:rPr lang="en-US" sz="1100" kern="1200" dirty="0" err="1"/>
            <a:t>bolean</a:t>
          </a:r>
          <a:r>
            <a:rPr lang="en-US" sz="1100" kern="1200" dirty="0"/>
            <a:t> (</a:t>
          </a:r>
          <a:r>
            <a:rPr lang="en-US" sz="1100" kern="1200" dirty="0" err="1"/>
            <a:t>isHappy</a:t>
          </a:r>
          <a:r>
            <a:rPr lang="en-US" sz="1100" kern="1200" dirty="0"/>
            <a:t>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1 = return a string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2 = return a picture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3 = return a picture that is generated with AI(Dall-e2)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6166209" y="2655"/>
        <a:ext cx="4347989" cy="1241722"/>
      </dsp:txXfrm>
    </dsp:sp>
    <dsp:sp modelId="{8755E0F5-0222-483F-A9D7-8167536848F9}">
      <dsp:nvSpPr>
        <dsp:cNvPr id="0" name=""/>
        <dsp:cNvSpPr/>
      </dsp:nvSpPr>
      <dsp:spPr>
        <a:xfrm>
          <a:off x="0" y="1554807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964D28-7507-4537-8518-533F46395B1A}">
      <dsp:nvSpPr>
        <dsp:cNvPr id="0" name=""/>
        <dsp:cNvSpPr/>
      </dsp:nvSpPr>
      <dsp:spPr>
        <a:xfrm>
          <a:off x="375620" y="1834195"/>
          <a:ext cx="682947" cy="6829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C7A179-08C2-4D07-9963-D4E7602059B7}">
      <dsp:nvSpPr>
        <dsp:cNvPr id="0" name=""/>
        <dsp:cNvSpPr/>
      </dsp:nvSpPr>
      <dsp:spPr>
        <a:xfrm>
          <a:off x="1434189" y="1554807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Nice to have</a:t>
          </a:r>
          <a:endParaRPr lang="en-US" sz="2500" kern="1200" dirty="0"/>
        </a:p>
      </dsp:txBody>
      <dsp:txXfrm>
        <a:off x="1434189" y="1554807"/>
        <a:ext cx="4732020" cy="1241722"/>
      </dsp:txXfrm>
    </dsp:sp>
    <dsp:sp modelId="{5466ABE9-58A5-434D-A6A5-F3CFB70241B9}">
      <dsp:nvSpPr>
        <dsp:cNvPr id="0" name=""/>
        <dsp:cNvSpPr/>
      </dsp:nvSpPr>
      <dsp:spPr>
        <a:xfrm>
          <a:off x="6166209" y="1554807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Pick a mood and get an equivalent song as a result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a picture API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</a:t>
          </a:r>
          <a:r>
            <a:rPr lang="en-US" sz="1100" kern="1200" dirty="0" err="1"/>
            <a:t>OpenAI</a:t>
          </a:r>
          <a:r>
            <a:rPr lang="en-US" sz="1100" kern="1200" dirty="0"/>
            <a:t>(Dall-e2)</a:t>
          </a:r>
        </a:p>
      </dsp:txBody>
      <dsp:txXfrm>
        <a:off x="6166209" y="1554807"/>
        <a:ext cx="4347989" cy="1241722"/>
      </dsp:txXfrm>
    </dsp:sp>
    <dsp:sp modelId="{D451D8CC-96FF-457D-906B-1D95462C4333}">
      <dsp:nvSpPr>
        <dsp:cNvPr id="0" name=""/>
        <dsp:cNvSpPr/>
      </dsp:nvSpPr>
      <dsp:spPr>
        <a:xfrm>
          <a:off x="0" y="3106960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0D07AE-EAD0-42BB-A4AC-7B95CCBAFDE7}">
      <dsp:nvSpPr>
        <dsp:cNvPr id="0" name=""/>
        <dsp:cNvSpPr/>
      </dsp:nvSpPr>
      <dsp:spPr>
        <a:xfrm>
          <a:off x="375620" y="3386348"/>
          <a:ext cx="682947" cy="6829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8EDEA-E99C-45BF-BDE0-8A7D1E4932EB}">
      <dsp:nvSpPr>
        <dsp:cNvPr id="0" name=""/>
        <dsp:cNvSpPr/>
      </dsp:nvSpPr>
      <dsp:spPr>
        <a:xfrm>
          <a:off x="1434189" y="3106960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Must haves</a:t>
          </a:r>
          <a:endParaRPr lang="en-US" sz="2500" kern="1200"/>
        </a:p>
      </dsp:txBody>
      <dsp:txXfrm>
        <a:off x="1434189" y="3106960"/>
        <a:ext cx="4732020" cy="1241722"/>
      </dsp:txXfrm>
    </dsp:sp>
    <dsp:sp modelId="{C22E4AF4-435C-4D55-8409-59D5ACD8689C}">
      <dsp:nvSpPr>
        <dsp:cNvPr id="0" name=""/>
        <dsp:cNvSpPr/>
      </dsp:nvSpPr>
      <dsp:spPr>
        <a:xfrm>
          <a:off x="6166209" y="3106960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Search function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Log searches as cookies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Database/API with songs and lyrics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Integration with text analyzer</a:t>
          </a:r>
        </a:p>
      </dsp:txBody>
      <dsp:txXfrm>
        <a:off x="6166209" y="3106960"/>
        <a:ext cx="4347989" cy="12417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F056A-8704-4635-869A-A83C98830900}">
      <dsp:nvSpPr>
        <dsp:cNvPr id="0" name=""/>
        <dsp:cNvSpPr/>
      </dsp:nvSpPr>
      <dsp:spPr>
        <a:xfrm>
          <a:off x="393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1AA28C-1CAF-42BD-BFD7-98E612EE642E}">
      <dsp:nvSpPr>
        <dsp:cNvPr id="0" name=""/>
        <dsp:cNvSpPr/>
      </dsp:nvSpPr>
      <dsp:spPr>
        <a:xfrm>
          <a:off x="393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Division of work</a:t>
          </a:r>
        </a:p>
      </dsp:txBody>
      <dsp:txXfrm>
        <a:off x="393" y="1845438"/>
        <a:ext cx="3138750" cy="470812"/>
      </dsp:txXfrm>
    </dsp:sp>
    <dsp:sp modelId="{D756CC58-3936-43D3-BE4D-253D4629A382}">
      <dsp:nvSpPr>
        <dsp:cNvPr id="0" name=""/>
        <dsp:cNvSpPr/>
      </dsp:nvSpPr>
      <dsp:spPr>
        <a:xfrm>
          <a:off x="393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TODO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Mob code in the start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group once progress slows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Rebase every now and then</a:t>
          </a:r>
        </a:p>
      </dsp:txBody>
      <dsp:txXfrm>
        <a:off x="393" y="2378780"/>
        <a:ext cx="3138750" cy="1360119"/>
      </dsp:txXfrm>
    </dsp:sp>
    <dsp:sp modelId="{1C29F4A9-FF7A-4AE4-BBE2-55033BC838B7}">
      <dsp:nvSpPr>
        <dsp:cNvPr id="0" name=""/>
        <dsp:cNvSpPr/>
      </dsp:nvSpPr>
      <dsp:spPr>
        <a:xfrm>
          <a:off x="3688425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82596-8F4E-4C97-B4BD-0EF6A6345A58}">
      <dsp:nvSpPr>
        <dsp:cNvPr id="0" name=""/>
        <dsp:cNvSpPr/>
      </dsp:nvSpPr>
      <dsp:spPr>
        <a:xfrm>
          <a:off x="3688425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Agile methodology</a:t>
          </a:r>
        </a:p>
      </dsp:txBody>
      <dsp:txXfrm>
        <a:off x="3688425" y="1845438"/>
        <a:ext cx="3138750" cy="470812"/>
      </dsp:txXfrm>
    </dsp:sp>
    <dsp:sp modelId="{93EB851B-5B4D-42BA-B872-61CF28D678C4}">
      <dsp:nvSpPr>
        <dsp:cNvPr id="0" name=""/>
        <dsp:cNvSpPr/>
      </dsp:nvSpPr>
      <dsp:spPr>
        <a:xfrm>
          <a:off x="3688425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Standup at the start and end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Retro perspective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Adaptive planning</a:t>
          </a:r>
        </a:p>
      </dsp:txBody>
      <dsp:txXfrm>
        <a:off x="3688425" y="2378780"/>
        <a:ext cx="3138750" cy="1360119"/>
      </dsp:txXfrm>
    </dsp:sp>
    <dsp:sp modelId="{933E9C71-7CEB-443D-8FAA-DE889B951968}">
      <dsp:nvSpPr>
        <dsp:cNvPr id="0" name=""/>
        <dsp:cNvSpPr/>
      </dsp:nvSpPr>
      <dsp:spPr>
        <a:xfrm>
          <a:off x="7376456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137EBC-F41D-42A7-A5C3-CAACAACFD134}">
      <dsp:nvSpPr>
        <dsp:cNvPr id="0" name=""/>
        <dsp:cNvSpPr/>
      </dsp:nvSpPr>
      <dsp:spPr>
        <a:xfrm>
          <a:off x="7376456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Challenges/Learnings</a:t>
          </a:r>
        </a:p>
      </dsp:txBody>
      <dsp:txXfrm>
        <a:off x="7376456" y="1845438"/>
        <a:ext cx="3138750" cy="470812"/>
      </dsp:txXfrm>
    </dsp:sp>
    <dsp:sp modelId="{DA81F910-E0F7-447D-9E09-FF02E88719EB}">
      <dsp:nvSpPr>
        <dsp:cNvPr id="0" name=""/>
        <dsp:cNvSpPr/>
      </dsp:nvSpPr>
      <dsp:spPr>
        <a:xfrm>
          <a:off x="7376456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unknown…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 takes time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Knowing when and what to split up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API </a:t>
          </a:r>
        </a:p>
      </dsp:txBody>
      <dsp:txXfrm>
        <a:off x="7376456" y="2378780"/>
        <a:ext cx="3138750" cy="1360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jpeg>
</file>

<file path=ppt/media/image32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2B859-9C6B-43A6-B74F-B745D9AAD323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AD2A9-569C-49BD-A858-87FD4077AF0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5261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92110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72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99852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27362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6147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35749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2377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94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14387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35390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58510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2316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03632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05411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5538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2973-C52E-9A7B-11BE-E708BCE98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9ED4B-FBED-00C9-D555-807456C5D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7F60-78FD-A264-02C4-466F8194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B4003-42F2-B7B0-B4F0-1A117362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7A157-AC0C-7E6C-F726-9E8C9B80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403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D7F49-8B30-9DDD-2479-C6C15230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2C90D-2030-3E5C-92FF-9FB1169D4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C431-240E-F612-9EB3-DC8FAE1E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2F582-F79F-9E28-6962-0F9B6110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7B8F2-45DF-0C96-C1EF-77C79B84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7451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E9C5A-341B-1314-8797-7EB969DA4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65EC1-32C9-5989-FDF2-A0C106167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34E9C-5DD5-9D5C-F6EA-C592302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1551F-BDEB-3C90-DC5F-1B7ED66D3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A3927-0EC7-F054-9D65-5EDE6BCE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19600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5A4D5-96BC-43F5-3E00-C3DFF576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F81C5-0EA0-F30B-42BD-EAAB637E2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105AF-F809-1FF1-0EA3-B1A829F6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60AE0-D329-DE64-EF72-E2BF2A6D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A9DE9-C0F4-3CB2-B07C-4CE60A36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70594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BC16D-7632-581C-1925-072707C91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23865-CC52-6106-025A-76CDDB7CF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AB625-675C-0CBC-53FC-6786E886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2D818-172E-3CDC-DFAC-063557C52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E3B7-81ED-B23C-6C79-9CFD89C4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2325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5F4C-89C5-FE17-A182-89B41FFB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5EE20-8639-81BB-3E83-587DCEE64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4256E-4DB7-6B25-43F6-2C7851D9E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21107-A59F-DE5A-FC0A-2C28079D2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4158A-02B9-DA0F-67D6-4641400D3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14F0C-7324-60C2-A4C0-379262233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255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50134-6EDC-39F6-8A34-BCA6D3275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834DA-4CFD-F626-9673-231D87B9F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44C08-71EC-8A2B-150B-C1383D5BA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89BEC-D69D-91D4-3B55-3CDD6B687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D715F-7847-3D8C-6F42-1163B19610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16A06B-D24D-07B6-FC80-6B18AD0D8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CFE60-F4BB-B512-3B83-D80320902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30E2A5-760D-8CA5-073F-94C2C228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6802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D923-B9F9-46DB-6313-9C7FF8BF1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E3913-307A-4337-4D79-EE3A85A2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A245C-D9CA-F1FB-673F-42F092E3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0CAB8-5D6B-F0EA-3523-7067A51A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7013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B6EEB2-F674-CA57-D3AD-383624C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AB5D4-E059-FF77-501D-0F914D8F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F0F0E-6FBD-43FA-D311-B88577C2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457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73DC-5797-0ABF-2142-F2DEDA69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2F2C-AF04-00A5-18F5-C38271832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E495D-D07C-3E20-966D-AF6A91D47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BAAE0-DD7A-3495-4B63-FA1170CA3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A842D-9AD7-7910-1A75-ED55C45CC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5CF30-8FA7-C513-1184-96548983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898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88026-6B9C-3999-0109-6E6FA096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2936A2-7B29-D715-5A6E-3810FB019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0C76F-C9EF-4F9A-DC8F-6CAC5FE73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641F4-F373-FFF0-8FE6-6D95B947D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ABC4F-660A-971C-AD4D-49BDD376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92C8B-0CCE-1988-E061-FDC04042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73832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E6090-A550-9A9E-2E86-8BA378079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BF6A7-3B06-21C8-1731-6E3CAD38A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26A3D-774A-6BC7-11B6-855759114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C9BB6-9D5F-40FE-937C-064860A8B418}" type="datetimeFigureOut">
              <a:rPr lang="sv-SE" smtClean="0"/>
              <a:t>2023-02-01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ED366-F416-D765-F32D-B6FEDC341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58696-C705-02D5-460E-2F0C6751F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521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2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Rectangle 26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28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D34AF-2D12-B002-4267-C07A5CA47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b="1" dirty="0" err="1"/>
              <a:t>Emotus</a:t>
            </a:r>
            <a:endParaRPr lang="sv-S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FD8BC2-1572-7F3D-A016-43681D057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pPr eaLnBrk="1"/>
            <a:r>
              <a:rPr lang="en-US"/>
              <a:t>Made by: </a:t>
            </a:r>
            <a:r>
              <a:rPr lang="en-US" altLang="sv-SE" err="1"/>
              <a:t>Aksel</a:t>
            </a:r>
            <a:r>
              <a:rPr lang="en-US" altLang="sv-SE"/>
              <a:t> </a:t>
            </a:r>
            <a:r>
              <a:rPr lang="en-US" altLang="sv-SE" err="1"/>
              <a:t>Sundås</a:t>
            </a:r>
            <a:r>
              <a:rPr lang="en-US" altLang="sv-SE"/>
              <a:t>, Kristin </a:t>
            </a:r>
            <a:r>
              <a:rPr lang="en-US" altLang="sv-SE" err="1"/>
              <a:t>Seip</a:t>
            </a:r>
            <a:r>
              <a:rPr lang="en-US" altLang="sv-SE"/>
              <a:t> </a:t>
            </a:r>
            <a:r>
              <a:rPr lang="en-US" altLang="sv-SE" err="1"/>
              <a:t>Stubbe</a:t>
            </a:r>
            <a:r>
              <a:rPr lang="en-US" altLang="sv-SE"/>
              <a:t>, Tedros </a:t>
            </a:r>
            <a:r>
              <a:rPr lang="en-US" altLang="sv-SE" err="1"/>
              <a:t>Kiflom</a:t>
            </a:r>
            <a:r>
              <a:rPr lang="en-US" altLang="sv-SE"/>
              <a:t>, Frida Gustavsson &amp; Ludwig Oelker</a:t>
            </a:r>
            <a:endParaRPr lang="sv-SE"/>
          </a:p>
        </p:txBody>
      </p:sp>
      <p:sp>
        <p:nvSpPr>
          <p:cNvPr id="38" name="Arc 30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9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Content Placeholder 6">
            <a:extLst>
              <a:ext uri="{FF2B5EF4-FFF2-40B4-BE49-F238E27FC236}">
                <a16:creationId xmlns:a16="http://schemas.microsoft.com/office/drawing/2014/main" id="{53ADEEFD-DA3B-C12E-75F3-80A0DF8221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20613"/>
            <a:ext cx="10905066" cy="381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83756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Content Placeholder 6">
            <a:extLst>
              <a:ext uri="{FF2B5EF4-FFF2-40B4-BE49-F238E27FC236}">
                <a16:creationId xmlns:a16="http://schemas.microsoft.com/office/drawing/2014/main" id="{10D73D94-B94A-D5F9-E08E-398EB82D5F8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79610"/>
            <a:ext cx="10905066" cy="329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6580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E6D997-035A-B3A8-A762-E53C0D2EF1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02623"/>
            <a:ext cx="10905066" cy="485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4667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DE89F3-AF6E-4D3D-1A55-79C4E178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 err="1"/>
              <a:t>Demostration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E4CC-93DA-11C7-88F4-DCAAFFEDE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3"/>
              </a:rPr>
              <a:t>http://localhost:8080/</a:t>
            </a:r>
            <a:r>
              <a:rPr lang="en-US" sz="2000" dirty="0"/>
              <a:t> </a:t>
            </a:r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A4554CDF-23EF-9109-3EC2-6F01D4C1E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8424" y="646206"/>
            <a:ext cx="5365375" cy="536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84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C160-1FA5-2BE8-FEF9-86F57871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Substringers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C81B180-0E3D-372C-9592-4FC0E7B21A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4252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1032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32432-7C50-494F-442D-9E9A17A5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reflection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977F2-51E3-93D2-7574-FEDC10C60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Pictures used to reflect feelings might not be correct</a:t>
            </a:r>
          </a:p>
          <a:p>
            <a:r>
              <a:rPr lang="en-US" dirty="0"/>
              <a:t>Text could be ambiguous</a:t>
            </a:r>
          </a:p>
          <a:p>
            <a:pPr lvl="1"/>
            <a:r>
              <a:rPr lang="en-US" dirty="0" err="1"/>
              <a:t>Emotus</a:t>
            </a:r>
            <a:r>
              <a:rPr lang="en-US" dirty="0"/>
              <a:t> has </a:t>
            </a:r>
            <a:r>
              <a:rPr lang="en-US" dirty="0" err="1"/>
              <a:t>subjectivety</a:t>
            </a:r>
            <a:r>
              <a:rPr lang="en-US" dirty="0"/>
              <a:t> </a:t>
            </a:r>
            <a:r>
              <a:rPr lang="en-US" dirty="0" err="1"/>
              <a:t>analys</a:t>
            </a:r>
            <a:endParaRPr lang="en-US" dirty="0"/>
          </a:p>
          <a:p>
            <a:r>
              <a:rPr lang="en-US" dirty="0"/>
              <a:t>The actual music is not </a:t>
            </a:r>
            <a:r>
              <a:rPr lang="en-US" dirty="0" err="1"/>
              <a:t>analysed</a:t>
            </a:r>
            <a:endParaRPr lang="en-US" dirty="0"/>
          </a:p>
          <a:p>
            <a:pPr lvl="1"/>
            <a:r>
              <a:rPr lang="en-US" dirty="0"/>
              <a:t>Song could sound sad, but lyrics could be positive</a:t>
            </a:r>
          </a:p>
          <a:p>
            <a:r>
              <a:rPr lang="en-US"/>
              <a:t>kjuh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53412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3A7A5-3AEA-BB7B-C35A-4DA722CF2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Next steps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AF3F2-DC7D-4C2E-8CF1-187ADD7C3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1700" b="1" dirty="0"/>
              <a:t>Future?</a:t>
            </a:r>
          </a:p>
          <a:p>
            <a:pPr lvl="1"/>
            <a:r>
              <a:rPr lang="en-US" sz="1700" dirty="0"/>
              <a:t>Collaborate with special needs organizations</a:t>
            </a:r>
          </a:p>
          <a:p>
            <a:pPr lvl="1"/>
            <a:r>
              <a:rPr lang="en-US" sz="1700" dirty="0"/>
              <a:t>Create our own API/text analysis</a:t>
            </a:r>
          </a:p>
          <a:p>
            <a:pPr lvl="1"/>
            <a:r>
              <a:rPr lang="en-US" sz="1700" dirty="0"/>
              <a:t>Apply for government grant</a:t>
            </a:r>
          </a:p>
          <a:p>
            <a:pPr lvl="1"/>
            <a:r>
              <a:rPr lang="en-US" sz="1700" dirty="0"/>
              <a:t>Or sell to local commune</a:t>
            </a:r>
          </a:p>
          <a:p>
            <a:r>
              <a:rPr lang="en-US" sz="1700" b="1" dirty="0" err="1"/>
              <a:t>Emotus</a:t>
            </a:r>
            <a:r>
              <a:rPr lang="en-US" sz="1700" b="1" dirty="0"/>
              <a:t> 2.0</a:t>
            </a:r>
          </a:p>
          <a:p>
            <a:pPr lvl="1"/>
            <a:r>
              <a:rPr lang="en-US" sz="1700" dirty="0"/>
              <a:t>Integrate picture AI</a:t>
            </a:r>
          </a:p>
          <a:p>
            <a:pPr lvl="1"/>
            <a:r>
              <a:rPr lang="en-US" sz="1700" dirty="0"/>
              <a:t>Hide API key…</a:t>
            </a:r>
          </a:p>
          <a:p>
            <a:pPr lvl="1"/>
            <a:r>
              <a:rPr lang="en-US" sz="1700" dirty="0"/>
              <a:t>Add security</a:t>
            </a:r>
          </a:p>
          <a:p>
            <a:pPr lvl="1"/>
            <a:r>
              <a:rPr lang="en-US" sz="1700" dirty="0" err="1"/>
              <a:t>HttpSession</a:t>
            </a:r>
            <a:endParaRPr lang="en-US" sz="1700" dirty="0"/>
          </a:p>
          <a:p>
            <a:pPr lvl="1"/>
            <a:r>
              <a:rPr lang="en-US" sz="1700" dirty="0"/>
              <a:t>Upload on server</a:t>
            </a:r>
          </a:p>
        </p:txBody>
      </p:sp>
      <p:pic>
        <p:nvPicPr>
          <p:cNvPr id="7" name="Graphic 6" descr="Alien with one eye">
            <a:extLst>
              <a:ext uri="{FF2B5EF4-FFF2-40B4-BE49-F238E27FC236}">
                <a16:creationId xmlns:a16="http://schemas.microsoft.com/office/drawing/2014/main" id="{E949FCE3-3CDA-46C3-EA6F-CF6F099B1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3638" y="564462"/>
            <a:ext cx="5276994" cy="5582023"/>
          </a:xfrm>
          <a:prstGeom prst="rect">
            <a:avLst/>
          </a:prstGeom>
        </p:spPr>
      </p:pic>
      <p:pic>
        <p:nvPicPr>
          <p:cNvPr id="9" name="Graphic 8" descr="Internet Of Things outline">
            <a:extLst>
              <a:ext uri="{FF2B5EF4-FFF2-40B4-BE49-F238E27FC236}">
                <a16:creationId xmlns:a16="http://schemas.microsoft.com/office/drawing/2014/main" id="{29983DD5-266E-4402-1F01-CA2DD1384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90058" y="1186437"/>
            <a:ext cx="1342103" cy="13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57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21527094-7CB6-3F4C-83FE-68595D755C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1844675"/>
            <a:ext cx="3373438" cy="1868488"/>
          </a:xfrm>
        </p:spPr>
      </p:pic>
      <p:pic>
        <p:nvPicPr>
          <p:cNvPr id="6" name="Content Placeholder 4" descr="A person writing on a whiteboard&#10;&#10;Description automatically generated with medium confidence">
            <a:extLst>
              <a:ext uri="{FF2B5EF4-FFF2-40B4-BE49-F238E27FC236}">
                <a16:creationId xmlns:a16="http://schemas.microsoft.com/office/drawing/2014/main" id="{08F7698D-6C3C-9799-CE22-98CF80DC8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3776663"/>
            <a:ext cx="3373438" cy="2516188"/>
          </a:xfrm>
          <a:prstGeom prst="rect">
            <a:avLst/>
          </a:prstGeom>
        </p:spPr>
      </p:pic>
      <p:pic>
        <p:nvPicPr>
          <p:cNvPr id="5" name="Content Placeholder 4" descr="A group of people sitting at a table with computers&#10;&#10;Description automatically generated with low confidence">
            <a:extLst>
              <a:ext uri="{FF2B5EF4-FFF2-40B4-BE49-F238E27FC236}">
                <a16:creationId xmlns:a16="http://schemas.microsoft.com/office/drawing/2014/main" id="{0854D7AD-3CA8-9B08-EED2-3AEE7C387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7113" y="1844675"/>
            <a:ext cx="5954713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79047B-95B0-128D-D1C6-5C67DF8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348633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C0E6F-DCBB-3176-87E2-130605F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AC263-2A4E-3960-A6BB-CB0F5C3D2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final pictures of the project</a:t>
            </a:r>
          </a:p>
          <a:p>
            <a:r>
              <a:rPr lang="en-US" dirty="0"/>
              <a:t>Show more code</a:t>
            </a:r>
          </a:p>
          <a:p>
            <a:r>
              <a:rPr lang="sv-SE" dirty="0"/>
              <a:t>Visa </a:t>
            </a:r>
            <a:r>
              <a:rPr lang="sv-SE" dirty="0" err="1"/>
              <a:t>unit</a:t>
            </a:r>
            <a:r>
              <a:rPr lang="sv-SE" dirty="0"/>
              <a:t> tests</a:t>
            </a:r>
          </a:p>
          <a:p>
            <a:r>
              <a:rPr lang="sv-SE" dirty="0"/>
              <a:t>Själv kritik</a:t>
            </a:r>
          </a:p>
        </p:txBody>
      </p:sp>
    </p:spTree>
    <p:extLst>
      <p:ext uri="{BB962C8B-B14F-4D97-AF65-F5344CB8AC3E}">
        <p14:creationId xmlns:p14="http://schemas.microsoft.com/office/powerpoint/2010/main" val="32866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0927-C6D1-3C21-7F2E-155BB666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386515-B721-5141-C6E1-15F52FE4F7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449203"/>
              </p:ext>
            </p:extLst>
          </p:nvPr>
        </p:nvGraphicFramePr>
        <p:xfrm>
          <a:off x="838200" y="169068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6449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ADD96-58CB-0B2B-DC74-74EB7063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Project idea</a:t>
            </a:r>
            <a:endParaRPr lang="sv-SE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Plug outline">
            <a:extLst>
              <a:ext uri="{FF2B5EF4-FFF2-40B4-BE49-F238E27FC236}">
                <a16:creationId xmlns:a16="http://schemas.microsoft.com/office/drawing/2014/main" id="{FB7D757F-8337-74F7-1731-DE731EE3E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A3A8B-3682-FD16-80DA-1AA1F3CB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numCol="1">
            <a:noAutofit/>
          </a:bodyPr>
          <a:lstStyle/>
          <a:p>
            <a:r>
              <a:rPr lang="en-US" sz="1800" b="1" dirty="0"/>
              <a:t>Problem</a:t>
            </a:r>
          </a:p>
          <a:p>
            <a:pPr lvl="1"/>
            <a:r>
              <a:rPr lang="en-US" sz="1800" dirty="0"/>
              <a:t>Allows for interpretation of lyrics from a song</a:t>
            </a:r>
          </a:p>
          <a:p>
            <a:pPr lvl="1"/>
            <a:r>
              <a:rPr lang="en-US" sz="1800" dirty="0"/>
              <a:t>Helps people with accessibility needs</a:t>
            </a:r>
          </a:p>
          <a:p>
            <a:r>
              <a:rPr lang="en-US" sz="1800" b="1" dirty="0"/>
              <a:t>Tech Stack</a:t>
            </a:r>
          </a:p>
          <a:p>
            <a:pPr lvl="1"/>
            <a:r>
              <a:rPr lang="en-US" sz="1800" dirty="0"/>
              <a:t>Java</a:t>
            </a:r>
          </a:p>
          <a:p>
            <a:pPr lvl="2"/>
            <a:r>
              <a:rPr lang="en-US" sz="1800" dirty="0"/>
              <a:t>Spring MVC, Spring Boot, </a:t>
            </a:r>
            <a:r>
              <a:rPr lang="en-US" sz="1800" dirty="0" err="1"/>
              <a:t>UniRest</a:t>
            </a:r>
            <a:r>
              <a:rPr lang="en-US" sz="1800" dirty="0"/>
              <a:t>, JSON</a:t>
            </a:r>
          </a:p>
          <a:p>
            <a:pPr lvl="1"/>
            <a:r>
              <a:rPr lang="en-US" sz="1800" dirty="0"/>
              <a:t>JavaScript</a:t>
            </a:r>
          </a:p>
          <a:p>
            <a:pPr lvl="1"/>
            <a:r>
              <a:rPr lang="en-US" sz="1800" dirty="0"/>
              <a:t>HTML &amp; CSS</a:t>
            </a:r>
          </a:p>
          <a:p>
            <a:pPr lvl="1"/>
            <a:r>
              <a:rPr lang="en-US" sz="1800" dirty="0"/>
              <a:t>API’s</a:t>
            </a:r>
          </a:p>
          <a:p>
            <a:r>
              <a:rPr lang="en-US" sz="1800" b="1" dirty="0"/>
              <a:t>Sustainability</a:t>
            </a:r>
          </a:p>
          <a:p>
            <a:pPr lvl="1"/>
            <a:r>
              <a:rPr lang="en-US" sz="1800" dirty="0"/>
              <a:t>Helping people with specials needs</a:t>
            </a:r>
          </a:p>
          <a:p>
            <a:pPr lvl="1"/>
            <a:r>
              <a:rPr lang="en-US" sz="1800" dirty="0"/>
              <a:t>Supporting learning and integration into society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212179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EF54CA0C-D2DC-851A-0BD4-8F0FC6A6B6A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Planning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6147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FE399162-5CCB-0B11-FCFA-6E490D3C9E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62288" y="1816100"/>
            <a:ext cx="6416675" cy="4351338"/>
          </a:xfrm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Content Placeholder 4" descr="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B85A4D79-CDFF-F594-9F43-57D2183396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75361"/>
            <a:ext cx="10905066" cy="49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84895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EDA9FD94-306D-88FC-9717-A6A11739E65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First day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7171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F78A5CF-B70A-FEE3-774D-2A2B556EDA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12950" y="1825625"/>
            <a:ext cx="8166100" cy="4351338"/>
          </a:xfrm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3C8427EB-CDB7-C4DE-701C-ED1977DB4F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08188" y="152400"/>
            <a:ext cx="8191500" cy="6202363"/>
          </a:xfrm>
        </p:spPr>
      </p:pic>
    </p:spTree>
    <p:extLst>
      <p:ext uri="{BB962C8B-B14F-4D97-AF65-F5344CB8AC3E}">
        <p14:creationId xmlns:p14="http://schemas.microsoft.com/office/powerpoint/2010/main" val="1817840517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Content Placeholder 4" descr="Text, letter">
            <a:extLst>
              <a:ext uri="{FF2B5EF4-FFF2-40B4-BE49-F238E27FC236}">
                <a16:creationId xmlns:a16="http://schemas.microsoft.com/office/drawing/2014/main" id="{D32C0862-0AEE-8B37-D663-3635402BA6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47987"/>
            <a:ext cx="10905066" cy="436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94249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Content Placeholder 4" descr="Text">
            <a:extLst>
              <a:ext uri="{FF2B5EF4-FFF2-40B4-BE49-F238E27FC236}">
                <a16:creationId xmlns:a16="http://schemas.microsoft.com/office/drawing/2014/main" id="{A509F61A-BCDC-493B-E485-608492ED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16142"/>
            <a:ext cx="10905066" cy="422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8233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</Words>
  <Application>Microsoft Office PowerPoint</Application>
  <PresentationFormat>Widescreen</PresentationFormat>
  <Paragraphs>106</Paragraphs>
  <Slides>18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Emotus</vt:lpstr>
      <vt:lpstr>Background</vt:lpstr>
      <vt:lpstr>Project idea</vt:lpstr>
      <vt:lpstr>Planning</vt:lpstr>
      <vt:lpstr>PowerPoint Presentation</vt:lpstr>
      <vt:lpstr>First 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Demostration</vt:lpstr>
      <vt:lpstr>The Substringers</vt:lpstr>
      <vt:lpstr>Group reflection</vt:lpstr>
      <vt:lpstr>Next steps</vt:lpstr>
      <vt:lpstr>Snapshots</vt:lpstr>
      <vt:lpstr>TODO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Emotus</dc:title>
  <dc:creator>Ludwig Oelker</dc:creator>
  <cp:lastModifiedBy>Ludwig Oelker</cp:lastModifiedBy>
  <cp:revision>4</cp:revision>
  <dcterms:created xsi:type="dcterms:W3CDTF">2023-01-31T12:13:02Z</dcterms:created>
  <dcterms:modified xsi:type="dcterms:W3CDTF">2023-02-01T12:43:52Z</dcterms:modified>
</cp:coreProperties>
</file>

<file path=docProps/thumbnail.jpeg>
</file>